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54" r:id="rId4"/>
    <p:sldId id="338" r:id="rId5"/>
    <p:sldId id="373" r:id="rId6"/>
    <p:sldId id="359" r:id="rId7"/>
    <p:sldId id="356" r:id="rId8"/>
    <p:sldId id="360" r:id="rId9"/>
    <p:sldId id="361" r:id="rId10"/>
    <p:sldId id="362" r:id="rId11"/>
    <p:sldId id="363" r:id="rId12"/>
    <p:sldId id="364" r:id="rId13"/>
    <p:sldId id="365" r:id="rId14"/>
    <p:sldId id="366" r:id="rId15"/>
    <p:sldId id="357" r:id="rId16"/>
    <p:sldId id="367" r:id="rId17"/>
    <p:sldId id="369" r:id="rId18"/>
    <p:sldId id="370" r:id="rId19"/>
    <p:sldId id="372" r:id="rId20"/>
    <p:sldId id="371" r:id="rId21"/>
    <p:sldId id="375" r:id="rId22"/>
    <p:sldId id="374" r:id="rId23"/>
    <p:sldId id="378" r:id="rId24"/>
    <p:sldId id="377" r:id="rId25"/>
    <p:sldId id="379" r:id="rId26"/>
    <p:sldId id="376" r:id="rId27"/>
    <p:sldId id="380" r:id="rId28"/>
    <p:sldId id="386" r:id="rId29"/>
    <p:sldId id="381" r:id="rId30"/>
    <p:sldId id="383" r:id="rId31"/>
    <p:sldId id="382" r:id="rId32"/>
    <p:sldId id="384" r:id="rId33"/>
    <p:sldId id="355" r:id="rId34"/>
    <p:sldId id="3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B2FC1-71B6-4E7D-A6F0-E7B013C9520E}" v="146" dt="2023-06-15T00:41:31.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650" autoAdjust="0"/>
    <p:restoredTop sz="94660"/>
  </p:normalViewPr>
  <p:slideViewPr>
    <p:cSldViewPr snapToGrid="0" showGuides="1">
      <p:cViewPr varScale="1">
        <p:scale>
          <a:sx n="77" d="100"/>
          <a:sy n="77" d="100"/>
        </p:scale>
        <p:origin x="402" y="84"/>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Mellway" userId="64a32afde6b9d889" providerId="LiveId" clId="{246B2FC1-71B6-4E7D-A6F0-E7B013C9520E}"/>
    <pc:docChg chg="undo custSel addSld delSld modSld sldOrd">
      <pc:chgData name="Jamie Mellway" userId="64a32afde6b9d889" providerId="LiveId" clId="{246B2FC1-71B6-4E7D-A6F0-E7B013C9520E}" dt="2023-06-15T22:03:33.268" v="2729" actId="1076"/>
      <pc:docMkLst>
        <pc:docMk/>
      </pc:docMkLst>
      <pc:sldChg chg="del">
        <pc:chgData name="Jamie Mellway" userId="64a32afde6b9d889" providerId="LiveId" clId="{246B2FC1-71B6-4E7D-A6F0-E7B013C9520E}" dt="2023-06-10T18:21:06.437" v="1174" actId="2696"/>
        <pc:sldMkLst>
          <pc:docMk/>
          <pc:sldMk cId="3423133475" sldId="307"/>
        </pc:sldMkLst>
      </pc:sldChg>
      <pc:sldChg chg="del">
        <pc:chgData name="Jamie Mellway" userId="64a32afde6b9d889" providerId="LiveId" clId="{246B2FC1-71B6-4E7D-A6F0-E7B013C9520E}" dt="2023-06-10T18:21:08.786" v="1175" actId="2696"/>
        <pc:sldMkLst>
          <pc:docMk/>
          <pc:sldMk cId="4201278032" sldId="309"/>
        </pc:sldMkLst>
      </pc:sldChg>
      <pc:sldChg chg="del">
        <pc:chgData name="Jamie Mellway" userId="64a32afde6b9d889" providerId="LiveId" clId="{246B2FC1-71B6-4E7D-A6F0-E7B013C9520E}" dt="2023-06-14T23:23:30.525" v="2298" actId="2696"/>
        <pc:sldMkLst>
          <pc:docMk/>
          <pc:sldMk cId="3827296069" sldId="313"/>
        </pc:sldMkLst>
      </pc:sldChg>
      <pc:sldChg chg="del">
        <pc:chgData name="Jamie Mellway" userId="64a32afde6b9d889" providerId="LiveId" clId="{246B2FC1-71B6-4E7D-A6F0-E7B013C9520E}" dt="2023-06-10T18:21:16.466" v="1176" actId="2696"/>
        <pc:sldMkLst>
          <pc:docMk/>
          <pc:sldMk cId="1547012370" sldId="330"/>
        </pc:sldMkLst>
      </pc:sldChg>
      <pc:sldChg chg="del">
        <pc:chgData name="Jamie Mellway" userId="64a32afde6b9d889" providerId="LiveId" clId="{246B2FC1-71B6-4E7D-A6F0-E7B013C9520E}" dt="2023-06-10T18:21:19.685" v="1177" actId="2696"/>
        <pc:sldMkLst>
          <pc:docMk/>
          <pc:sldMk cId="3223665472" sldId="332"/>
        </pc:sldMkLst>
      </pc:sldChg>
      <pc:sldChg chg="addSp modSp mod">
        <pc:chgData name="Jamie Mellway" userId="64a32afde6b9d889" providerId="LiveId" clId="{246B2FC1-71B6-4E7D-A6F0-E7B013C9520E}" dt="2023-06-15T22:03:33.268" v="2729" actId="1076"/>
        <pc:sldMkLst>
          <pc:docMk/>
          <pc:sldMk cId="3253058185" sldId="338"/>
        </pc:sldMkLst>
        <pc:spChg chg="add">
          <ac:chgData name="Jamie Mellway" userId="64a32afde6b9d889" providerId="LiveId" clId="{246B2FC1-71B6-4E7D-A6F0-E7B013C9520E}" dt="2023-06-10T17:42:07.078" v="114"/>
          <ac:spMkLst>
            <pc:docMk/>
            <pc:sldMk cId="3253058185" sldId="338"/>
            <ac:spMk id="2" creationId="{4C00E251-1C1D-CE09-B836-E684CB8C7CCE}"/>
          </ac:spMkLst>
        </pc:spChg>
        <pc:spChg chg="mod">
          <ac:chgData name="Jamie Mellway" userId="64a32afde6b9d889" providerId="LiveId" clId="{246B2FC1-71B6-4E7D-A6F0-E7B013C9520E}" dt="2023-06-15T22:03:33.268" v="2729" actId="1076"/>
          <ac:spMkLst>
            <pc:docMk/>
            <pc:sldMk cId="3253058185" sldId="338"/>
            <ac:spMk id="5" creationId="{24AC1517-2171-47F6-BEFD-6A3AFCA2CF91}"/>
          </ac:spMkLst>
        </pc:spChg>
      </pc:sldChg>
      <pc:sldChg chg="modSp mod">
        <pc:chgData name="Jamie Mellway" userId="64a32afde6b9d889" providerId="LiveId" clId="{246B2FC1-71B6-4E7D-A6F0-E7B013C9520E}" dt="2023-06-10T17:43:37.031" v="137" actId="122"/>
        <pc:sldMkLst>
          <pc:docMk/>
          <pc:sldMk cId="2477550750" sldId="354"/>
        </pc:sldMkLst>
        <pc:spChg chg="mod">
          <ac:chgData name="Jamie Mellway" userId="64a32afde6b9d889" providerId="LiveId" clId="{246B2FC1-71B6-4E7D-A6F0-E7B013C9520E}" dt="2023-06-10T17:43:37.031" v="137" actId="122"/>
          <ac:spMkLst>
            <pc:docMk/>
            <pc:sldMk cId="2477550750" sldId="354"/>
            <ac:spMk id="2" creationId="{B42CEAA9-FA27-DD5E-BF42-7A023FABE48C}"/>
          </ac:spMkLst>
        </pc:spChg>
        <pc:spChg chg="mod">
          <ac:chgData name="Jamie Mellway" userId="64a32afde6b9d889" providerId="LiveId" clId="{246B2FC1-71B6-4E7D-A6F0-E7B013C9520E}" dt="2023-06-10T17:40:37.447" v="10" actId="255"/>
          <ac:spMkLst>
            <pc:docMk/>
            <pc:sldMk cId="2477550750" sldId="354"/>
            <ac:spMk id="18" creationId="{FC3BC02C-0015-4AC2-A25D-BF4D5CAE3F32}"/>
          </ac:spMkLst>
        </pc:spChg>
      </pc:sldChg>
      <pc:sldChg chg="addSp delSp modSp add mod">
        <pc:chgData name="Jamie Mellway" userId="64a32afde6b9d889" providerId="LiveId" clId="{246B2FC1-71B6-4E7D-A6F0-E7B013C9520E}" dt="2023-06-10T18:14:28.442" v="846" actId="6549"/>
        <pc:sldMkLst>
          <pc:docMk/>
          <pc:sldMk cId="2132599298" sldId="356"/>
        </pc:sldMkLst>
        <pc:spChg chg="mod">
          <ac:chgData name="Jamie Mellway" userId="64a32afde6b9d889" providerId="LiveId" clId="{246B2FC1-71B6-4E7D-A6F0-E7B013C9520E}" dt="2023-06-10T17:46:35.574" v="161" actId="20577"/>
          <ac:spMkLst>
            <pc:docMk/>
            <pc:sldMk cId="2132599298" sldId="356"/>
            <ac:spMk id="2" creationId="{D735F7F3-C1B5-4B60-A00A-4EB618DDFB5A}"/>
          </ac:spMkLst>
        </pc:spChg>
        <pc:spChg chg="add mod">
          <ac:chgData name="Jamie Mellway" userId="64a32afde6b9d889" providerId="LiveId" clId="{246B2FC1-71B6-4E7D-A6F0-E7B013C9520E}" dt="2023-06-10T18:14:28.442" v="846" actId="6549"/>
          <ac:spMkLst>
            <pc:docMk/>
            <pc:sldMk cId="2132599298" sldId="356"/>
            <ac:spMk id="18" creationId="{F4A80293-40FF-9778-A37E-C352DDB48812}"/>
          </ac:spMkLst>
        </pc:spChg>
        <pc:spChg chg="add del">
          <ac:chgData name="Jamie Mellway" userId="64a32afde6b9d889" providerId="LiveId" clId="{246B2FC1-71B6-4E7D-A6F0-E7B013C9520E}" dt="2023-06-10T18:05:36.552" v="651" actId="22"/>
          <ac:spMkLst>
            <pc:docMk/>
            <pc:sldMk cId="2132599298" sldId="356"/>
            <ac:spMk id="20" creationId="{1B4DBC40-8FB4-5345-6FD0-BF2A51845873}"/>
          </ac:spMkLst>
        </pc:spChg>
        <pc:spChg chg="mod">
          <ac:chgData name="Jamie Mellway" userId="64a32afde6b9d889" providerId="LiveId" clId="{246B2FC1-71B6-4E7D-A6F0-E7B013C9520E}" dt="2023-06-10T17:45:52.258" v="151" actId="6549"/>
          <ac:spMkLst>
            <pc:docMk/>
            <pc:sldMk cId="2132599298" sldId="356"/>
            <ac:spMk id="36" creationId="{EF42D00E-B40B-44D5-8709-385E45A6915A}"/>
          </ac:spMkLst>
        </pc:spChg>
        <pc:grpChg chg="del">
          <ac:chgData name="Jamie Mellway" userId="64a32afde6b9d889" providerId="LiveId" clId="{246B2FC1-71B6-4E7D-A6F0-E7B013C9520E}" dt="2023-06-10T17:45:42.537" v="147" actId="478"/>
          <ac:grpSpMkLst>
            <pc:docMk/>
            <pc:sldMk cId="2132599298" sldId="356"/>
            <ac:grpSpMk id="3" creationId="{A4D91EBE-179A-4DE8-B6DC-30379DD9EA3C}"/>
          </ac:grpSpMkLst>
        </pc:grpChg>
        <pc:grpChg chg="del">
          <ac:chgData name="Jamie Mellway" userId="64a32afde6b9d889" providerId="LiveId" clId="{246B2FC1-71B6-4E7D-A6F0-E7B013C9520E}" dt="2023-06-10T17:45:46.562" v="149" actId="478"/>
          <ac:grpSpMkLst>
            <pc:docMk/>
            <pc:sldMk cId="2132599298" sldId="356"/>
            <ac:grpSpMk id="8" creationId="{013A511E-3935-4359-AD32-E38575A22820}"/>
          </ac:grpSpMkLst>
        </pc:grpChg>
        <pc:grpChg chg="del">
          <ac:chgData name="Jamie Mellway" userId="64a32afde6b9d889" providerId="LiveId" clId="{246B2FC1-71B6-4E7D-A6F0-E7B013C9520E}" dt="2023-06-10T17:45:44.208" v="148" actId="478"/>
          <ac:grpSpMkLst>
            <pc:docMk/>
            <pc:sldMk cId="2132599298" sldId="356"/>
            <ac:grpSpMk id="13" creationId="{B22F8375-677C-411B-81E9-5CCBE4A91836}"/>
          </ac:grpSpMkLst>
        </pc:grpChg>
        <pc:grpChg chg="del">
          <ac:chgData name="Jamie Mellway" userId="64a32afde6b9d889" providerId="LiveId" clId="{246B2FC1-71B6-4E7D-A6F0-E7B013C9520E}" dt="2023-06-10T17:45:49.910" v="150" actId="478"/>
          <ac:grpSpMkLst>
            <pc:docMk/>
            <pc:sldMk cId="2132599298" sldId="356"/>
            <ac:grpSpMk id="27" creationId="{8490D25D-8957-4CE2-A6ED-C3F5B605D08D}"/>
          </ac:grpSpMkLst>
        </pc:grpChg>
        <pc:grpChg chg="del">
          <ac:chgData name="Jamie Mellway" userId="64a32afde6b9d889" providerId="LiveId" clId="{246B2FC1-71B6-4E7D-A6F0-E7B013C9520E}" dt="2023-06-10T17:45:49.910" v="150" actId="478"/>
          <ac:grpSpMkLst>
            <pc:docMk/>
            <pc:sldMk cId="2132599298" sldId="356"/>
            <ac:grpSpMk id="31" creationId="{13385961-1E1A-4C48-9E32-3FF2C6204436}"/>
          </ac:grpSpMkLst>
        </pc:grpChg>
        <pc:grpChg chg="del">
          <ac:chgData name="Jamie Mellway" userId="64a32afde6b9d889" providerId="LiveId" clId="{246B2FC1-71B6-4E7D-A6F0-E7B013C9520E}" dt="2023-06-10T17:45:54.879" v="152" actId="478"/>
          <ac:grpSpMkLst>
            <pc:docMk/>
            <pc:sldMk cId="2132599298" sldId="356"/>
            <ac:grpSpMk id="35" creationId="{05C7B535-A00A-429F-969E-AF6AC74D6461}"/>
          </ac:grpSpMkLst>
        </pc:grpChg>
        <pc:grpChg chg="del">
          <ac:chgData name="Jamie Mellway" userId="64a32afde6b9d889" providerId="LiveId" clId="{246B2FC1-71B6-4E7D-A6F0-E7B013C9520E}" dt="2023-06-10T17:45:49.910" v="150" actId="478"/>
          <ac:grpSpMkLst>
            <pc:docMk/>
            <pc:sldMk cId="2132599298" sldId="356"/>
            <ac:grpSpMk id="39" creationId="{B9B2BE22-F1F0-469E-99EC-555C5F9A343D}"/>
          </ac:grpSpMkLst>
        </pc:grpChg>
      </pc:sldChg>
      <pc:sldChg chg="new del">
        <pc:chgData name="Jamie Mellway" userId="64a32afde6b9d889" providerId="LiveId" clId="{246B2FC1-71B6-4E7D-A6F0-E7B013C9520E}" dt="2023-06-10T17:45:25.040" v="139" actId="680"/>
        <pc:sldMkLst>
          <pc:docMk/>
          <pc:sldMk cId="3556950665" sldId="356"/>
        </pc:sldMkLst>
      </pc:sldChg>
      <pc:sldChg chg="addSp delSp modSp add mod">
        <pc:chgData name="Jamie Mellway" userId="64a32afde6b9d889" providerId="LiveId" clId="{246B2FC1-71B6-4E7D-A6F0-E7B013C9520E}" dt="2023-06-10T18:24:49.482" v="1237" actId="20577"/>
        <pc:sldMkLst>
          <pc:docMk/>
          <pc:sldMk cId="3495934276" sldId="357"/>
        </pc:sldMkLst>
        <pc:spChg chg="mod">
          <ac:chgData name="Jamie Mellway" userId="64a32afde6b9d889" providerId="LiveId" clId="{246B2FC1-71B6-4E7D-A6F0-E7B013C9520E}" dt="2023-06-10T18:24:49.482" v="1237" actId="20577"/>
          <ac:spMkLst>
            <pc:docMk/>
            <pc:sldMk cId="3495934276" sldId="357"/>
            <ac:spMk id="2" creationId="{D735F7F3-C1B5-4B60-A00A-4EB618DDFB5A}"/>
          </ac:spMkLst>
        </pc:spChg>
        <pc:spChg chg="add del">
          <ac:chgData name="Jamie Mellway" userId="64a32afde6b9d889" providerId="LiveId" clId="{246B2FC1-71B6-4E7D-A6F0-E7B013C9520E}" dt="2023-06-10T18:21:34.709" v="1179" actId="22"/>
          <ac:spMkLst>
            <pc:docMk/>
            <pc:sldMk cId="3495934276" sldId="357"/>
            <ac:spMk id="4" creationId="{C8FBADF9-546A-519F-076F-E1B23428098C}"/>
          </ac:spMkLst>
        </pc:spChg>
        <pc:spChg chg="add del">
          <ac:chgData name="Jamie Mellway" userId="64a32afde6b9d889" providerId="LiveId" clId="{246B2FC1-71B6-4E7D-A6F0-E7B013C9520E}" dt="2023-06-10T18:21:36.916" v="1181" actId="22"/>
          <ac:spMkLst>
            <pc:docMk/>
            <pc:sldMk cId="3495934276" sldId="357"/>
            <ac:spMk id="6" creationId="{6CF95AD7-F382-2CC8-7684-48B6B6FC566E}"/>
          </ac:spMkLst>
        </pc:spChg>
        <pc:spChg chg="del mod">
          <ac:chgData name="Jamie Mellway" userId="64a32afde6b9d889" providerId="LiveId" clId="{246B2FC1-71B6-4E7D-A6F0-E7B013C9520E}" dt="2023-06-10T18:24:10.312" v="1198" actId="478"/>
          <ac:spMkLst>
            <pc:docMk/>
            <pc:sldMk cId="3495934276" sldId="357"/>
            <ac:spMk id="18" creationId="{F4A80293-40FF-9778-A37E-C352DDB48812}"/>
          </ac:spMkLst>
        </pc:spChg>
        <pc:picChg chg="add mod">
          <ac:chgData name="Jamie Mellway" userId="64a32afde6b9d889" providerId="LiveId" clId="{246B2FC1-71B6-4E7D-A6F0-E7B013C9520E}" dt="2023-06-10T18:24:23.666" v="1202" actId="1076"/>
          <ac:picMkLst>
            <pc:docMk/>
            <pc:sldMk cId="3495934276" sldId="357"/>
            <ac:picMk id="8" creationId="{B28C5FB2-7B44-A931-E0FB-758BF7201125}"/>
          </ac:picMkLst>
        </pc:picChg>
      </pc:sldChg>
      <pc:sldChg chg="addSp delSp modSp add del mod">
        <pc:chgData name="Jamie Mellway" userId="64a32afde6b9d889" providerId="LiveId" clId="{246B2FC1-71B6-4E7D-A6F0-E7B013C9520E}" dt="2023-06-10T18:04:29.845" v="640" actId="47"/>
        <pc:sldMkLst>
          <pc:docMk/>
          <pc:sldMk cId="2467008997" sldId="358"/>
        </pc:sldMkLst>
        <pc:spChg chg="mod">
          <ac:chgData name="Jamie Mellway" userId="64a32afde6b9d889" providerId="LiveId" clId="{246B2FC1-71B6-4E7D-A6F0-E7B013C9520E}" dt="2023-06-10T17:53:07.998" v="417" actId="313"/>
          <ac:spMkLst>
            <pc:docMk/>
            <pc:sldMk cId="2467008997" sldId="358"/>
            <ac:spMk id="2" creationId="{D735F7F3-C1B5-4B60-A00A-4EB618DDFB5A}"/>
          </ac:spMkLst>
        </pc:spChg>
        <pc:spChg chg="add del">
          <ac:chgData name="Jamie Mellway" userId="64a32afde6b9d889" providerId="LiveId" clId="{246B2FC1-71B6-4E7D-A6F0-E7B013C9520E}" dt="2023-06-10T17:55:02.806" v="471" actId="22"/>
          <ac:spMkLst>
            <pc:docMk/>
            <pc:sldMk cId="2467008997" sldId="358"/>
            <ac:spMk id="4" creationId="{E85EADFE-611F-176B-2576-1BACE13D5AE6}"/>
          </ac:spMkLst>
        </pc:spChg>
        <pc:spChg chg="mod">
          <ac:chgData name="Jamie Mellway" userId="64a32afde6b9d889" providerId="LiveId" clId="{246B2FC1-71B6-4E7D-A6F0-E7B013C9520E}" dt="2023-06-10T17:54:04.959" v="469"/>
          <ac:spMkLst>
            <pc:docMk/>
            <pc:sldMk cId="2467008997" sldId="358"/>
            <ac:spMk id="18" creationId="{F4A80293-40FF-9778-A37E-C352DDB48812}"/>
          </ac:spMkLst>
        </pc:spChg>
      </pc:sldChg>
      <pc:sldChg chg="new del">
        <pc:chgData name="Jamie Mellway" userId="64a32afde6b9d889" providerId="LiveId" clId="{246B2FC1-71B6-4E7D-A6F0-E7B013C9520E}" dt="2023-06-10T17:52:44.394" v="385" actId="680"/>
        <pc:sldMkLst>
          <pc:docMk/>
          <pc:sldMk cId="2948273820" sldId="358"/>
        </pc:sldMkLst>
      </pc:sldChg>
      <pc:sldChg chg="addSp delSp modSp add mod">
        <pc:chgData name="Jamie Mellway" userId="64a32afde6b9d889" providerId="LiveId" clId="{246B2FC1-71B6-4E7D-A6F0-E7B013C9520E}" dt="2023-06-10T18:03:06.783" v="639" actId="6549"/>
        <pc:sldMkLst>
          <pc:docMk/>
          <pc:sldMk cId="1729771848" sldId="359"/>
        </pc:sldMkLst>
        <pc:spChg chg="add del mod">
          <ac:chgData name="Jamie Mellway" userId="64a32afde6b9d889" providerId="LiveId" clId="{246B2FC1-71B6-4E7D-A6F0-E7B013C9520E}" dt="2023-06-10T18:03:06.783" v="639" actId="6549"/>
          <ac:spMkLst>
            <pc:docMk/>
            <pc:sldMk cId="1729771848" sldId="359"/>
            <ac:spMk id="15" creationId="{09F091FB-C0A0-E668-E099-EC75E00038DD}"/>
          </ac:spMkLst>
        </pc:spChg>
        <pc:spChg chg="del mod">
          <ac:chgData name="Jamie Mellway" userId="64a32afde6b9d889" providerId="LiveId" clId="{246B2FC1-71B6-4E7D-A6F0-E7B013C9520E}" dt="2023-06-10T17:55:13.589" v="475" actId="478"/>
          <ac:spMkLst>
            <pc:docMk/>
            <pc:sldMk cId="1729771848" sldId="359"/>
            <ac:spMk id="18" creationId="{F4A80293-40FF-9778-A37E-C352DDB48812}"/>
          </ac:spMkLst>
        </pc:spChg>
        <pc:picChg chg="add del mod">
          <ac:chgData name="Jamie Mellway" userId="64a32afde6b9d889" providerId="LiveId" clId="{246B2FC1-71B6-4E7D-A6F0-E7B013C9520E}" dt="2023-06-10T17:57:45.133" v="480" actId="478"/>
          <ac:picMkLst>
            <pc:docMk/>
            <pc:sldMk cId="1729771848" sldId="359"/>
            <ac:picMk id="4" creationId="{DC5573E7-DADB-876C-8582-C46A9D02F11D}"/>
          </ac:picMkLst>
        </pc:picChg>
        <pc:picChg chg="add del mod">
          <ac:chgData name="Jamie Mellway" userId="64a32afde6b9d889" providerId="LiveId" clId="{246B2FC1-71B6-4E7D-A6F0-E7B013C9520E}" dt="2023-06-10T17:59:17.436" v="486" actId="478"/>
          <ac:picMkLst>
            <pc:docMk/>
            <pc:sldMk cId="1729771848" sldId="359"/>
            <ac:picMk id="6" creationId="{49607C81-0420-BA83-4448-EE487AE50BBF}"/>
          </ac:picMkLst>
        </pc:picChg>
        <pc:picChg chg="add del mod">
          <ac:chgData name="Jamie Mellway" userId="64a32afde6b9d889" providerId="LiveId" clId="{246B2FC1-71B6-4E7D-A6F0-E7B013C9520E}" dt="2023-06-10T17:59:55.190" v="491" actId="478"/>
          <ac:picMkLst>
            <pc:docMk/>
            <pc:sldMk cId="1729771848" sldId="359"/>
            <ac:picMk id="8" creationId="{AD2DA953-9FAB-705D-6F41-8EBDB077D1C9}"/>
          </ac:picMkLst>
        </pc:picChg>
        <pc:picChg chg="add del mod">
          <ac:chgData name="Jamie Mellway" userId="64a32afde6b9d889" providerId="LiveId" clId="{246B2FC1-71B6-4E7D-A6F0-E7B013C9520E}" dt="2023-06-10T18:00:42.141" v="540" actId="478"/>
          <ac:picMkLst>
            <pc:docMk/>
            <pc:sldMk cId="1729771848" sldId="359"/>
            <ac:picMk id="10" creationId="{1EF13D1D-B8A6-E4F5-A1C2-5B24BCAFFA3D}"/>
          </ac:picMkLst>
        </pc:picChg>
        <pc:picChg chg="add del mod">
          <ac:chgData name="Jamie Mellway" userId="64a32afde6b9d889" providerId="LiveId" clId="{246B2FC1-71B6-4E7D-A6F0-E7B013C9520E}" dt="2023-06-10T18:01:32.129" v="545" actId="478"/>
          <ac:picMkLst>
            <pc:docMk/>
            <pc:sldMk cId="1729771848" sldId="359"/>
            <ac:picMk id="12" creationId="{1D9FC21C-08EB-0C22-0CCF-3FF30A49088B}"/>
          </ac:picMkLst>
        </pc:picChg>
        <pc:picChg chg="add del mod">
          <ac:chgData name="Jamie Mellway" userId="64a32afde6b9d889" providerId="LiveId" clId="{246B2FC1-71B6-4E7D-A6F0-E7B013C9520E}" dt="2023-06-10T18:02:37.831" v="634" actId="478"/>
          <ac:picMkLst>
            <pc:docMk/>
            <pc:sldMk cId="1729771848" sldId="359"/>
            <ac:picMk id="14" creationId="{2A316E99-3187-EE08-4F4D-D68DDB30F2C2}"/>
          </ac:picMkLst>
        </pc:picChg>
        <pc:picChg chg="add mod">
          <ac:chgData name="Jamie Mellway" userId="64a32afde6b9d889" providerId="LiveId" clId="{246B2FC1-71B6-4E7D-A6F0-E7B013C9520E}" dt="2023-06-10T18:03:01.757" v="638" actId="1076"/>
          <ac:picMkLst>
            <pc:docMk/>
            <pc:sldMk cId="1729771848" sldId="359"/>
            <ac:picMk id="17" creationId="{B07F991E-8A9D-D54C-6157-0486703CABF3}"/>
          </ac:picMkLst>
        </pc:picChg>
      </pc:sldChg>
      <pc:sldChg chg="addSp delSp modSp add mod ord">
        <pc:chgData name="Jamie Mellway" userId="64a32afde6b9d889" providerId="LiveId" clId="{246B2FC1-71B6-4E7D-A6F0-E7B013C9520E}" dt="2023-06-10T18:19:24.377" v="1169" actId="20577"/>
        <pc:sldMkLst>
          <pc:docMk/>
          <pc:sldMk cId="1417530050" sldId="360"/>
        </pc:sldMkLst>
        <pc:spChg chg="mod">
          <ac:chgData name="Jamie Mellway" userId="64a32afde6b9d889" providerId="LiveId" clId="{246B2FC1-71B6-4E7D-A6F0-E7B013C9520E}" dt="2023-06-10T18:19:24.377" v="1169" actId="20577"/>
          <ac:spMkLst>
            <pc:docMk/>
            <pc:sldMk cId="1417530050" sldId="360"/>
            <ac:spMk id="2" creationId="{D735F7F3-C1B5-4B60-A00A-4EB618DDFB5A}"/>
          </ac:spMkLst>
        </pc:spChg>
        <pc:spChg chg="add mod">
          <ac:chgData name="Jamie Mellway" userId="64a32afde6b9d889" providerId="LiveId" clId="{246B2FC1-71B6-4E7D-A6F0-E7B013C9520E}" dt="2023-06-10T18:06:17.445" v="699" actId="14100"/>
          <ac:spMkLst>
            <pc:docMk/>
            <pc:sldMk cId="1417530050" sldId="360"/>
            <ac:spMk id="4" creationId="{5AD94831-C3EF-C67F-9920-C0542D07919E}"/>
          </ac:spMkLst>
        </pc:spChg>
        <pc:spChg chg="del">
          <ac:chgData name="Jamie Mellway" userId="64a32afde6b9d889" providerId="LiveId" clId="{246B2FC1-71B6-4E7D-A6F0-E7B013C9520E}" dt="2023-06-10T18:06:05.248" v="696" actId="478"/>
          <ac:spMkLst>
            <pc:docMk/>
            <pc:sldMk cId="1417530050" sldId="360"/>
            <ac:spMk id="15" creationId="{09F091FB-C0A0-E668-E099-EC75E00038DD}"/>
          </ac:spMkLst>
        </pc:spChg>
        <pc:picChg chg="add mod">
          <ac:chgData name="Jamie Mellway" userId="64a32afde6b9d889" providerId="LiveId" clId="{246B2FC1-71B6-4E7D-A6F0-E7B013C9520E}" dt="2023-06-10T18:06:28.289" v="704" actId="1076"/>
          <ac:picMkLst>
            <pc:docMk/>
            <pc:sldMk cId="1417530050" sldId="360"/>
            <ac:picMk id="6" creationId="{627C5B47-50FF-7AD0-8349-948D60D86CCC}"/>
          </ac:picMkLst>
        </pc:picChg>
        <pc:picChg chg="del">
          <ac:chgData name="Jamie Mellway" userId="64a32afde6b9d889" providerId="LiveId" clId="{246B2FC1-71B6-4E7D-A6F0-E7B013C9520E}" dt="2023-06-10T18:06:19.808" v="700" actId="478"/>
          <ac:picMkLst>
            <pc:docMk/>
            <pc:sldMk cId="1417530050" sldId="360"/>
            <ac:picMk id="17" creationId="{B07F991E-8A9D-D54C-6157-0486703CABF3}"/>
          </ac:picMkLst>
        </pc:picChg>
      </pc:sldChg>
      <pc:sldChg chg="addSp delSp modSp add mod">
        <pc:chgData name="Jamie Mellway" userId="64a32afde6b9d889" providerId="LiveId" clId="{246B2FC1-71B6-4E7D-A6F0-E7B013C9520E}" dt="2023-06-10T18:19:22.865" v="1168" actId="20577"/>
        <pc:sldMkLst>
          <pc:docMk/>
          <pc:sldMk cId="2493490768" sldId="361"/>
        </pc:sldMkLst>
        <pc:spChg chg="mod">
          <ac:chgData name="Jamie Mellway" userId="64a32afde6b9d889" providerId="LiveId" clId="{246B2FC1-71B6-4E7D-A6F0-E7B013C9520E}" dt="2023-06-10T18:19:22.865" v="1168" actId="20577"/>
          <ac:spMkLst>
            <pc:docMk/>
            <pc:sldMk cId="2493490768" sldId="361"/>
            <ac:spMk id="2" creationId="{D735F7F3-C1B5-4B60-A00A-4EB618DDFB5A}"/>
          </ac:spMkLst>
        </pc:spChg>
        <pc:spChg chg="del">
          <ac:chgData name="Jamie Mellway" userId="64a32afde6b9d889" providerId="LiveId" clId="{246B2FC1-71B6-4E7D-A6F0-E7B013C9520E}" dt="2023-06-10T18:06:57.269" v="707" actId="478"/>
          <ac:spMkLst>
            <pc:docMk/>
            <pc:sldMk cId="2493490768" sldId="361"/>
            <ac:spMk id="4" creationId="{5AD94831-C3EF-C67F-9920-C0542D07919E}"/>
          </ac:spMkLst>
        </pc:spChg>
        <pc:spChg chg="add del mod">
          <ac:chgData name="Jamie Mellway" userId="64a32afde6b9d889" providerId="LiveId" clId="{246B2FC1-71B6-4E7D-A6F0-E7B013C9520E}" dt="2023-06-10T18:10:07.271" v="759" actId="478"/>
          <ac:spMkLst>
            <pc:docMk/>
            <pc:sldMk cId="2493490768" sldId="361"/>
            <ac:spMk id="5" creationId="{7E7152C8-6364-F61D-4848-C47621181ADB}"/>
          </ac:spMkLst>
        </pc:spChg>
        <pc:spChg chg="add mod">
          <ac:chgData name="Jamie Mellway" userId="64a32afde6b9d889" providerId="LiveId" clId="{246B2FC1-71B6-4E7D-A6F0-E7B013C9520E}" dt="2023-06-10T18:13:12.900" v="781" actId="1076"/>
          <ac:spMkLst>
            <pc:docMk/>
            <pc:sldMk cId="2493490768" sldId="361"/>
            <ac:spMk id="8" creationId="{8B86BE7E-007E-5DCB-883E-A6A5F306C40D}"/>
          </ac:spMkLst>
        </pc:spChg>
        <pc:picChg chg="del">
          <ac:chgData name="Jamie Mellway" userId="64a32afde6b9d889" providerId="LiveId" clId="{246B2FC1-71B6-4E7D-A6F0-E7B013C9520E}" dt="2023-06-10T18:07:03.760" v="710" actId="478"/>
          <ac:picMkLst>
            <pc:docMk/>
            <pc:sldMk cId="2493490768" sldId="361"/>
            <ac:picMk id="6" creationId="{627C5B47-50FF-7AD0-8349-948D60D86CCC}"/>
          </ac:picMkLst>
        </pc:picChg>
        <pc:picChg chg="add mod">
          <ac:chgData name="Jamie Mellway" userId="64a32afde6b9d889" providerId="LiveId" clId="{246B2FC1-71B6-4E7D-A6F0-E7B013C9520E}" dt="2023-06-10T18:10:24.047" v="765" actId="1076"/>
          <ac:picMkLst>
            <pc:docMk/>
            <pc:sldMk cId="2493490768" sldId="361"/>
            <ac:picMk id="10" creationId="{1D258575-6582-5E4A-99B6-F6C50DA95B72}"/>
          </ac:picMkLst>
        </pc:picChg>
      </pc:sldChg>
      <pc:sldChg chg="addSp modSp add mod">
        <pc:chgData name="Jamie Mellway" userId="64a32afde6b9d889" providerId="LiveId" clId="{246B2FC1-71B6-4E7D-A6F0-E7B013C9520E}" dt="2023-06-10T18:19:20.725" v="1167" actId="20577"/>
        <pc:sldMkLst>
          <pc:docMk/>
          <pc:sldMk cId="4276209614" sldId="362"/>
        </pc:sldMkLst>
        <pc:spChg chg="mod">
          <ac:chgData name="Jamie Mellway" userId="64a32afde6b9d889" providerId="LiveId" clId="{246B2FC1-71B6-4E7D-A6F0-E7B013C9520E}" dt="2023-06-10T18:19:20.725" v="1167" actId="20577"/>
          <ac:spMkLst>
            <pc:docMk/>
            <pc:sldMk cId="4276209614" sldId="362"/>
            <ac:spMk id="2" creationId="{D735F7F3-C1B5-4B60-A00A-4EB618DDFB5A}"/>
          </ac:spMkLst>
        </pc:spChg>
        <pc:picChg chg="add mod">
          <ac:chgData name="Jamie Mellway" userId="64a32afde6b9d889" providerId="LiveId" clId="{246B2FC1-71B6-4E7D-A6F0-E7B013C9520E}" dt="2023-06-10T18:11:44.827" v="769" actId="1076"/>
          <ac:picMkLst>
            <pc:docMk/>
            <pc:sldMk cId="4276209614" sldId="362"/>
            <ac:picMk id="4" creationId="{78ABD54C-C2F4-C3A3-55D4-E53C048CFC23}"/>
          </ac:picMkLst>
        </pc:picChg>
      </pc:sldChg>
      <pc:sldChg chg="addSp delSp modSp add mod">
        <pc:chgData name="Jamie Mellway" userId="64a32afde6b9d889" providerId="LiveId" clId="{246B2FC1-71B6-4E7D-A6F0-E7B013C9520E}" dt="2023-06-10T18:19:16.965" v="1166" actId="20577"/>
        <pc:sldMkLst>
          <pc:docMk/>
          <pc:sldMk cId="3430873355" sldId="363"/>
        </pc:sldMkLst>
        <pc:spChg chg="mod">
          <ac:chgData name="Jamie Mellway" userId="64a32afde6b9d889" providerId="LiveId" clId="{246B2FC1-71B6-4E7D-A6F0-E7B013C9520E}" dt="2023-06-10T18:19:16.965" v="1166" actId="20577"/>
          <ac:spMkLst>
            <pc:docMk/>
            <pc:sldMk cId="3430873355" sldId="363"/>
            <ac:spMk id="2" creationId="{D735F7F3-C1B5-4B60-A00A-4EB618DDFB5A}"/>
          </ac:spMkLst>
        </pc:spChg>
        <pc:spChg chg="add mod">
          <ac:chgData name="Jamie Mellway" userId="64a32afde6b9d889" providerId="LiveId" clId="{246B2FC1-71B6-4E7D-A6F0-E7B013C9520E}" dt="2023-06-10T18:13:18.545" v="782" actId="1076"/>
          <ac:spMkLst>
            <pc:docMk/>
            <pc:sldMk cId="3430873355" sldId="363"/>
            <ac:spMk id="4" creationId="{E6CECDC5-E407-5BAB-729A-6C48A9F3C798}"/>
          </ac:spMkLst>
        </pc:spChg>
        <pc:spChg chg="del mod">
          <ac:chgData name="Jamie Mellway" userId="64a32afde6b9d889" providerId="LiveId" clId="{246B2FC1-71B6-4E7D-A6F0-E7B013C9520E}" dt="2023-06-10T18:12:05.054" v="771" actId="478"/>
          <ac:spMkLst>
            <pc:docMk/>
            <pc:sldMk cId="3430873355" sldId="363"/>
            <ac:spMk id="5" creationId="{7E7152C8-6364-F61D-4848-C47621181ADB}"/>
          </ac:spMkLst>
        </pc:spChg>
        <pc:picChg chg="add mod">
          <ac:chgData name="Jamie Mellway" userId="64a32afde6b9d889" providerId="LiveId" clId="{246B2FC1-71B6-4E7D-A6F0-E7B013C9520E}" dt="2023-06-10T18:12:49.670" v="778" actId="1076"/>
          <ac:picMkLst>
            <pc:docMk/>
            <pc:sldMk cId="3430873355" sldId="363"/>
            <ac:picMk id="7" creationId="{16BF8FEA-C6D2-B758-4119-3B148EBB3A2A}"/>
          </ac:picMkLst>
        </pc:picChg>
      </pc:sldChg>
      <pc:sldChg chg="addSp delSp modSp add mod">
        <pc:chgData name="Jamie Mellway" userId="64a32afde6b9d889" providerId="LiveId" clId="{246B2FC1-71B6-4E7D-A6F0-E7B013C9520E}" dt="2023-06-13T21:15:37.849" v="2025" actId="255"/>
        <pc:sldMkLst>
          <pc:docMk/>
          <pc:sldMk cId="3597026871" sldId="364"/>
        </pc:sldMkLst>
        <pc:spChg chg="mod">
          <ac:chgData name="Jamie Mellway" userId="64a32afde6b9d889" providerId="LiveId" clId="{246B2FC1-71B6-4E7D-A6F0-E7B013C9520E}" dt="2023-06-10T18:19:09.309" v="1164" actId="20577"/>
          <ac:spMkLst>
            <pc:docMk/>
            <pc:sldMk cId="3597026871" sldId="364"/>
            <ac:spMk id="2" creationId="{D735F7F3-C1B5-4B60-A00A-4EB618DDFB5A}"/>
          </ac:spMkLst>
        </pc:spChg>
        <pc:spChg chg="del mod">
          <ac:chgData name="Jamie Mellway" userId="64a32afde6b9d889" providerId="LiveId" clId="{246B2FC1-71B6-4E7D-A6F0-E7B013C9520E}" dt="2023-06-10T18:16:33.295" v="1132" actId="478"/>
          <ac:spMkLst>
            <pc:docMk/>
            <pc:sldMk cId="3597026871" sldId="364"/>
            <ac:spMk id="4" creationId="{E6CECDC5-E407-5BAB-729A-6C48A9F3C798}"/>
          </ac:spMkLst>
        </pc:spChg>
        <pc:spChg chg="add mod">
          <ac:chgData name="Jamie Mellway" userId="64a32afde6b9d889" providerId="LiveId" clId="{246B2FC1-71B6-4E7D-A6F0-E7B013C9520E}" dt="2023-06-13T21:15:37.849" v="2025" actId="255"/>
          <ac:spMkLst>
            <pc:docMk/>
            <pc:sldMk cId="3597026871" sldId="364"/>
            <ac:spMk id="5" creationId="{640AA9EF-FD6C-6623-0708-416F8FC159F1}"/>
          </ac:spMkLst>
        </pc:spChg>
        <pc:picChg chg="del">
          <ac:chgData name="Jamie Mellway" userId="64a32afde6b9d889" providerId="LiveId" clId="{246B2FC1-71B6-4E7D-A6F0-E7B013C9520E}" dt="2023-06-10T18:16:30.864" v="1130" actId="478"/>
          <ac:picMkLst>
            <pc:docMk/>
            <pc:sldMk cId="3597026871" sldId="364"/>
            <ac:picMk id="7" creationId="{16BF8FEA-C6D2-B758-4119-3B148EBB3A2A}"/>
          </ac:picMkLst>
        </pc:picChg>
        <pc:picChg chg="add mod">
          <ac:chgData name="Jamie Mellway" userId="64a32afde6b9d889" providerId="LiveId" clId="{246B2FC1-71B6-4E7D-A6F0-E7B013C9520E}" dt="2023-06-10T18:18:58.690" v="1163" actId="1076"/>
          <ac:picMkLst>
            <pc:docMk/>
            <pc:sldMk cId="3597026871" sldId="364"/>
            <ac:picMk id="8" creationId="{D5C65FFA-2A59-38A3-F84A-C6D6141319AB}"/>
          </ac:picMkLst>
        </pc:picChg>
      </pc:sldChg>
      <pc:sldChg chg="addSp delSp modSp add mod">
        <pc:chgData name="Jamie Mellway" userId="64a32afde6b9d889" providerId="LiveId" clId="{246B2FC1-71B6-4E7D-A6F0-E7B013C9520E}" dt="2023-06-13T21:14:44.585" v="2018" actId="1076"/>
        <pc:sldMkLst>
          <pc:docMk/>
          <pc:sldMk cId="2141782774" sldId="365"/>
        </pc:sldMkLst>
        <pc:spChg chg="mod">
          <ac:chgData name="Jamie Mellway" userId="64a32afde6b9d889" providerId="LiveId" clId="{246B2FC1-71B6-4E7D-A6F0-E7B013C9520E}" dt="2023-06-10T18:19:13.398" v="1165" actId="20577"/>
          <ac:spMkLst>
            <pc:docMk/>
            <pc:sldMk cId="2141782774" sldId="365"/>
            <ac:spMk id="2" creationId="{D735F7F3-C1B5-4B60-A00A-4EB618DDFB5A}"/>
          </ac:spMkLst>
        </pc:spChg>
        <pc:spChg chg="del">
          <ac:chgData name="Jamie Mellway" userId="64a32afde6b9d889" providerId="LiveId" clId="{246B2FC1-71B6-4E7D-A6F0-E7B013C9520E}" dt="2023-06-10T18:16:38.988" v="1133" actId="478"/>
          <ac:spMkLst>
            <pc:docMk/>
            <pc:sldMk cId="2141782774" sldId="365"/>
            <ac:spMk id="4" creationId="{E6CECDC5-E407-5BAB-729A-6C48A9F3C798}"/>
          </ac:spMkLst>
        </pc:spChg>
        <pc:spChg chg="add mod">
          <ac:chgData name="Jamie Mellway" userId="64a32afde6b9d889" providerId="LiveId" clId="{246B2FC1-71B6-4E7D-A6F0-E7B013C9520E}" dt="2023-06-10T18:18:09.313" v="1159" actId="20577"/>
          <ac:spMkLst>
            <pc:docMk/>
            <pc:sldMk cId="2141782774" sldId="365"/>
            <ac:spMk id="5" creationId="{412FA927-9B52-D89D-C010-9DBEF8CA3E1C}"/>
          </ac:spMkLst>
        </pc:spChg>
        <pc:picChg chg="add del mod">
          <ac:chgData name="Jamie Mellway" userId="64a32afde6b9d889" providerId="LiveId" clId="{246B2FC1-71B6-4E7D-A6F0-E7B013C9520E}" dt="2023-06-13T21:13:22.982" v="2009" actId="478"/>
          <ac:picMkLst>
            <pc:docMk/>
            <pc:sldMk cId="2141782774" sldId="365"/>
            <ac:picMk id="4" creationId="{7C6B4202-7F9C-5782-13EE-7DB93BCC39FB}"/>
          </ac:picMkLst>
        </pc:picChg>
        <pc:picChg chg="add del mod">
          <ac:chgData name="Jamie Mellway" userId="64a32afde6b9d889" providerId="LiveId" clId="{246B2FC1-71B6-4E7D-A6F0-E7B013C9520E}" dt="2023-06-13T21:14:31.877" v="2014" actId="478"/>
          <ac:picMkLst>
            <pc:docMk/>
            <pc:sldMk cId="2141782774" sldId="365"/>
            <ac:picMk id="6" creationId="{0A1F3404-3A3C-2783-9876-D9BA14D7E3E8}"/>
          </ac:picMkLst>
        </pc:picChg>
        <pc:picChg chg="del">
          <ac:chgData name="Jamie Mellway" userId="64a32afde6b9d889" providerId="LiveId" clId="{246B2FC1-71B6-4E7D-A6F0-E7B013C9520E}" dt="2023-06-10T18:16:28.443" v="1129" actId="478"/>
          <ac:picMkLst>
            <pc:docMk/>
            <pc:sldMk cId="2141782774" sldId="365"/>
            <ac:picMk id="7" creationId="{16BF8FEA-C6D2-B758-4119-3B148EBB3A2A}"/>
          </ac:picMkLst>
        </pc:picChg>
        <pc:picChg chg="add del mod">
          <ac:chgData name="Jamie Mellway" userId="64a32afde6b9d889" providerId="LiveId" clId="{246B2FC1-71B6-4E7D-A6F0-E7B013C9520E}" dt="2023-06-10T18:44:04.280" v="1387" actId="478"/>
          <ac:picMkLst>
            <pc:docMk/>
            <pc:sldMk cId="2141782774" sldId="365"/>
            <ac:picMk id="8" creationId="{447A3388-3FD2-78B1-0C96-0D116ABD5872}"/>
          </ac:picMkLst>
        </pc:picChg>
        <pc:picChg chg="add mod">
          <ac:chgData name="Jamie Mellway" userId="64a32afde6b9d889" providerId="LiveId" clId="{246B2FC1-71B6-4E7D-A6F0-E7B013C9520E}" dt="2023-06-13T21:14:44.585" v="2018" actId="1076"/>
          <ac:picMkLst>
            <pc:docMk/>
            <pc:sldMk cId="2141782774" sldId="365"/>
            <ac:picMk id="8" creationId="{7ADF60C9-0F95-10C0-226D-023B1EDF33A1}"/>
          </ac:picMkLst>
        </pc:picChg>
      </pc:sldChg>
      <pc:sldChg chg="modSp add mod ord">
        <pc:chgData name="Jamie Mellway" userId="64a32afde6b9d889" providerId="LiveId" clId="{246B2FC1-71B6-4E7D-A6F0-E7B013C9520E}" dt="2023-06-14T22:29:07.194" v="2026" actId="33524"/>
        <pc:sldMkLst>
          <pc:docMk/>
          <pc:sldMk cId="2373737168" sldId="366"/>
        </pc:sldMkLst>
        <pc:spChg chg="mod">
          <ac:chgData name="Jamie Mellway" userId="64a32afde6b9d889" providerId="LiveId" clId="{246B2FC1-71B6-4E7D-A6F0-E7B013C9520E}" dt="2023-06-10T18:24:41.514" v="1224" actId="20577"/>
          <ac:spMkLst>
            <pc:docMk/>
            <pc:sldMk cId="2373737168" sldId="366"/>
            <ac:spMk id="2" creationId="{D735F7F3-C1B5-4B60-A00A-4EB618DDFB5A}"/>
          </ac:spMkLst>
        </pc:spChg>
        <pc:spChg chg="mod">
          <ac:chgData name="Jamie Mellway" userId="64a32afde6b9d889" providerId="LiveId" clId="{246B2FC1-71B6-4E7D-A6F0-E7B013C9520E}" dt="2023-06-14T22:29:07.194" v="2026" actId="33524"/>
          <ac:spMkLst>
            <pc:docMk/>
            <pc:sldMk cId="2373737168" sldId="366"/>
            <ac:spMk id="18" creationId="{F4A80293-40FF-9778-A37E-C352DDB48812}"/>
          </ac:spMkLst>
        </pc:spChg>
      </pc:sldChg>
      <pc:sldChg chg="addSp delSp modSp add mod">
        <pc:chgData name="Jamie Mellway" userId="64a32afde6b9d889" providerId="LiveId" clId="{246B2FC1-71B6-4E7D-A6F0-E7B013C9520E}" dt="2023-06-14T23:43:20.714" v="2629" actId="1076"/>
        <pc:sldMkLst>
          <pc:docMk/>
          <pc:sldMk cId="3818087487" sldId="367"/>
        </pc:sldMkLst>
        <pc:spChg chg="mod">
          <ac:chgData name="Jamie Mellway" userId="64a32afde6b9d889" providerId="LiveId" clId="{246B2FC1-71B6-4E7D-A6F0-E7B013C9520E}" dt="2023-06-12T23:06:44.069" v="1494" actId="20577"/>
          <ac:spMkLst>
            <pc:docMk/>
            <pc:sldMk cId="3818087487" sldId="367"/>
            <ac:spMk id="2" creationId="{D735F7F3-C1B5-4B60-A00A-4EB618DDFB5A}"/>
          </ac:spMkLst>
        </pc:spChg>
        <pc:spChg chg="add mod">
          <ac:chgData name="Jamie Mellway" userId="64a32afde6b9d889" providerId="LiveId" clId="{246B2FC1-71B6-4E7D-A6F0-E7B013C9520E}" dt="2023-06-14T23:43:20.714" v="2629" actId="1076"/>
          <ac:spMkLst>
            <pc:docMk/>
            <pc:sldMk cId="3818087487" sldId="367"/>
            <ac:spMk id="3" creationId="{F4B16AB6-4EAA-CE03-8BA1-926432D04586}"/>
          </ac:spMkLst>
        </pc:spChg>
        <pc:spChg chg="add del mod">
          <ac:chgData name="Jamie Mellway" userId="64a32afde6b9d889" providerId="LiveId" clId="{246B2FC1-71B6-4E7D-A6F0-E7B013C9520E}" dt="2023-06-10T22:47:14.763" v="1431" actId="478"/>
          <ac:spMkLst>
            <pc:docMk/>
            <pc:sldMk cId="3818087487" sldId="367"/>
            <ac:spMk id="4" creationId="{D4AE0129-F9E4-7623-0390-80FC948DAC44}"/>
          </ac:spMkLst>
        </pc:spChg>
        <pc:spChg chg="add del mod">
          <ac:chgData name="Jamie Mellway" userId="64a32afde6b9d889" providerId="LiveId" clId="{246B2FC1-71B6-4E7D-A6F0-E7B013C9520E}" dt="2023-06-10T18:29:52.442" v="1279" actId="478"/>
          <ac:spMkLst>
            <pc:docMk/>
            <pc:sldMk cId="3818087487" sldId="367"/>
            <ac:spMk id="5" creationId="{67FCCDF8-0A30-BB57-30DB-407AF5213BD4}"/>
          </ac:spMkLst>
        </pc:spChg>
        <pc:picChg chg="del">
          <ac:chgData name="Jamie Mellway" userId="64a32afde6b9d889" providerId="LiveId" clId="{246B2FC1-71B6-4E7D-A6F0-E7B013C9520E}" dt="2023-06-10T18:25:40.144" v="1244" actId="478"/>
          <ac:picMkLst>
            <pc:docMk/>
            <pc:sldMk cId="3818087487" sldId="367"/>
            <ac:picMk id="8" creationId="{B28C5FB2-7B44-A931-E0FB-758BF7201125}"/>
          </ac:picMkLst>
        </pc:picChg>
      </pc:sldChg>
      <pc:sldChg chg="addSp modSp add del mod">
        <pc:chgData name="Jamie Mellway" userId="64a32afde6b9d889" providerId="LiveId" clId="{246B2FC1-71B6-4E7D-A6F0-E7B013C9520E}" dt="2023-06-10T18:32:30.396" v="1343" actId="47"/>
        <pc:sldMkLst>
          <pc:docMk/>
          <pc:sldMk cId="4013181301" sldId="368"/>
        </pc:sldMkLst>
        <pc:spChg chg="mod">
          <ac:chgData name="Jamie Mellway" userId="64a32afde6b9d889" providerId="LiveId" clId="{246B2FC1-71B6-4E7D-A6F0-E7B013C9520E}" dt="2023-06-10T18:27:57.796" v="1255" actId="20577"/>
          <ac:spMkLst>
            <pc:docMk/>
            <pc:sldMk cId="4013181301" sldId="368"/>
            <ac:spMk id="2" creationId="{D735F7F3-C1B5-4B60-A00A-4EB618DDFB5A}"/>
          </ac:spMkLst>
        </pc:spChg>
        <pc:spChg chg="add mod">
          <ac:chgData name="Jamie Mellway" userId="64a32afde6b9d889" providerId="LiveId" clId="{246B2FC1-71B6-4E7D-A6F0-E7B013C9520E}" dt="2023-06-10T18:30:52.700" v="1314" actId="1076"/>
          <ac:spMkLst>
            <pc:docMk/>
            <pc:sldMk cId="4013181301" sldId="368"/>
            <ac:spMk id="3" creationId="{E857C13F-FC7A-C8AA-9FFF-11E09D27B504}"/>
          </ac:spMkLst>
        </pc:spChg>
      </pc:sldChg>
      <pc:sldChg chg="addSp delSp modSp add mod">
        <pc:chgData name="Jamie Mellway" userId="64a32afde6b9d889" providerId="LiveId" clId="{246B2FC1-71B6-4E7D-A6F0-E7B013C9520E}" dt="2023-06-15T00:41:31.627" v="2722" actId="1076"/>
        <pc:sldMkLst>
          <pc:docMk/>
          <pc:sldMk cId="3301995865" sldId="369"/>
        </pc:sldMkLst>
        <pc:spChg chg="mod">
          <ac:chgData name="Jamie Mellway" userId="64a32afde6b9d889" providerId="LiveId" clId="{246B2FC1-71B6-4E7D-A6F0-E7B013C9520E}" dt="2023-06-12T23:36:13.866" v="1656" actId="20577"/>
          <ac:spMkLst>
            <pc:docMk/>
            <pc:sldMk cId="3301995865" sldId="369"/>
            <ac:spMk id="2" creationId="{D735F7F3-C1B5-4B60-A00A-4EB618DDFB5A}"/>
          </ac:spMkLst>
        </pc:spChg>
        <pc:spChg chg="mod">
          <ac:chgData name="Jamie Mellway" userId="64a32afde6b9d889" providerId="LiveId" clId="{246B2FC1-71B6-4E7D-A6F0-E7B013C9520E}" dt="2023-06-15T00:41:31.627" v="2722" actId="1076"/>
          <ac:spMkLst>
            <pc:docMk/>
            <pc:sldMk cId="3301995865" sldId="369"/>
            <ac:spMk id="3" creationId="{F4B16AB6-4EAA-CE03-8BA1-926432D04586}"/>
          </ac:spMkLst>
        </pc:spChg>
        <pc:spChg chg="add del">
          <ac:chgData name="Jamie Mellway" userId="64a32afde6b9d889" providerId="LiveId" clId="{246B2FC1-71B6-4E7D-A6F0-E7B013C9520E}" dt="2023-06-12T22:28:31.962" v="1455"/>
          <ac:spMkLst>
            <pc:docMk/>
            <pc:sldMk cId="3301995865" sldId="369"/>
            <ac:spMk id="4" creationId="{4378477E-AEF0-DF7C-5E7B-6E825E994361}"/>
          </ac:spMkLst>
        </pc:spChg>
        <pc:spChg chg="add del">
          <ac:chgData name="Jamie Mellway" userId="64a32afde6b9d889" providerId="LiveId" clId="{246B2FC1-71B6-4E7D-A6F0-E7B013C9520E}" dt="2023-06-12T23:15:27.922" v="1555"/>
          <ac:spMkLst>
            <pc:docMk/>
            <pc:sldMk cId="3301995865" sldId="369"/>
            <ac:spMk id="5" creationId="{CED945CC-7BE4-6A6B-8882-2FA404FB89E5}"/>
          </ac:spMkLst>
        </pc:spChg>
        <pc:picChg chg="del">
          <ac:chgData name="Jamie Mellway" userId="64a32afde6b9d889" providerId="LiveId" clId="{246B2FC1-71B6-4E7D-A6F0-E7B013C9520E}" dt="2023-06-10T22:42:58.762" v="1399"/>
          <ac:picMkLst>
            <pc:docMk/>
            <pc:sldMk cId="3301995865" sldId="369"/>
            <ac:picMk id="4" creationId="{FF7D5CB3-5F94-B72D-472E-112A19BDEBF5}"/>
          </ac:picMkLst>
        </pc:picChg>
      </pc:sldChg>
      <pc:sldChg chg="new del">
        <pc:chgData name="Jamie Mellway" userId="64a32afde6b9d889" providerId="LiveId" clId="{246B2FC1-71B6-4E7D-A6F0-E7B013C9520E}" dt="2023-06-10T18:30:58.441" v="1316" actId="680"/>
        <pc:sldMkLst>
          <pc:docMk/>
          <pc:sldMk cId="2877921215" sldId="370"/>
        </pc:sldMkLst>
      </pc:sldChg>
      <pc:sldChg chg="addSp delSp modSp add mod ord">
        <pc:chgData name="Jamie Mellway" userId="64a32afde6b9d889" providerId="LiveId" clId="{246B2FC1-71B6-4E7D-A6F0-E7B013C9520E}" dt="2023-06-14T23:27:29.982" v="2300"/>
        <pc:sldMkLst>
          <pc:docMk/>
          <pc:sldMk cId="3163014440" sldId="370"/>
        </pc:sldMkLst>
        <pc:spChg chg="mod">
          <ac:chgData name="Jamie Mellway" userId="64a32afde6b9d889" providerId="LiveId" clId="{246B2FC1-71B6-4E7D-A6F0-E7B013C9520E}" dt="2023-06-13T00:06:24.716" v="1823" actId="20577"/>
          <ac:spMkLst>
            <pc:docMk/>
            <pc:sldMk cId="3163014440" sldId="370"/>
            <ac:spMk id="2" creationId="{D735F7F3-C1B5-4B60-A00A-4EB618DDFB5A}"/>
          </ac:spMkLst>
        </pc:spChg>
        <pc:spChg chg="del mod">
          <ac:chgData name="Jamie Mellway" userId="64a32afde6b9d889" providerId="LiveId" clId="{246B2FC1-71B6-4E7D-A6F0-E7B013C9520E}" dt="2023-06-10T22:46:15.593" v="1427" actId="478"/>
          <ac:spMkLst>
            <pc:docMk/>
            <pc:sldMk cId="3163014440" sldId="370"/>
            <ac:spMk id="3" creationId="{E857C13F-FC7A-C8AA-9FFF-11E09D27B504}"/>
          </ac:spMkLst>
        </pc:spChg>
        <pc:picChg chg="add mod">
          <ac:chgData name="Jamie Mellway" userId="64a32afde6b9d889" providerId="LiveId" clId="{246B2FC1-71B6-4E7D-A6F0-E7B013C9520E}" dt="2023-06-13T00:03:06.024" v="1815" actId="1076"/>
          <ac:picMkLst>
            <pc:docMk/>
            <pc:sldMk cId="3163014440" sldId="370"/>
            <ac:picMk id="4" creationId="{1C645515-28C3-40C4-B3EE-2428D9B18EC0}"/>
          </ac:picMkLst>
        </pc:picChg>
        <pc:picChg chg="add del mod">
          <ac:chgData name="Jamie Mellway" userId="64a32afde6b9d889" providerId="LiveId" clId="{246B2FC1-71B6-4E7D-A6F0-E7B013C9520E}" dt="2023-06-13T00:02:29.339" v="1810" actId="478"/>
          <ac:picMkLst>
            <pc:docMk/>
            <pc:sldMk cId="3163014440" sldId="370"/>
            <ac:picMk id="5" creationId="{6AE7E690-CD06-D97C-4BBC-A345BCA11D50}"/>
          </ac:picMkLst>
        </pc:picChg>
      </pc:sldChg>
      <pc:sldChg chg="addSp delSp modSp add mod ord">
        <pc:chgData name="Jamie Mellway" userId="64a32afde6b9d889" providerId="LiveId" clId="{246B2FC1-71B6-4E7D-A6F0-E7B013C9520E}" dt="2023-06-14T23:27:46.556" v="2302"/>
        <pc:sldMkLst>
          <pc:docMk/>
          <pc:sldMk cId="503001955" sldId="371"/>
        </pc:sldMkLst>
        <pc:spChg chg="mod">
          <ac:chgData name="Jamie Mellway" userId="64a32afde6b9d889" providerId="LiveId" clId="{246B2FC1-71B6-4E7D-A6F0-E7B013C9520E}" dt="2023-06-12T23:27:42.115" v="1643" actId="20577"/>
          <ac:spMkLst>
            <pc:docMk/>
            <pc:sldMk cId="503001955" sldId="371"/>
            <ac:spMk id="2" creationId="{D735F7F3-C1B5-4B60-A00A-4EB618DDFB5A}"/>
          </ac:spMkLst>
        </pc:spChg>
        <pc:spChg chg="add mod">
          <ac:chgData name="Jamie Mellway" userId="64a32afde6b9d889" providerId="LiveId" clId="{246B2FC1-71B6-4E7D-A6F0-E7B013C9520E}" dt="2023-06-13T00:02:11.376" v="1809" actId="1076"/>
          <ac:spMkLst>
            <pc:docMk/>
            <pc:sldMk cId="503001955" sldId="371"/>
            <ac:spMk id="3" creationId="{2DCD0B66-C525-A08A-7A0E-F7770F009DC2}"/>
          </ac:spMkLst>
        </pc:spChg>
        <pc:spChg chg="del">
          <ac:chgData name="Jamie Mellway" userId="64a32afde6b9d889" providerId="LiveId" clId="{246B2FC1-71B6-4E7D-A6F0-E7B013C9520E}" dt="2023-06-10T18:33:39.713" v="1373" actId="478"/>
          <ac:spMkLst>
            <pc:docMk/>
            <pc:sldMk cId="503001955" sldId="371"/>
            <ac:spMk id="3" creationId="{E857C13F-FC7A-C8AA-9FFF-11E09D27B504}"/>
          </ac:spMkLst>
        </pc:spChg>
        <pc:spChg chg="add mod">
          <ac:chgData name="Jamie Mellway" userId="64a32afde6b9d889" providerId="LiveId" clId="{246B2FC1-71B6-4E7D-A6F0-E7B013C9520E}" dt="2023-06-13T00:02:07.898" v="1808" actId="1076"/>
          <ac:spMkLst>
            <pc:docMk/>
            <pc:sldMk cId="503001955" sldId="371"/>
            <ac:spMk id="5" creationId="{DE406580-CF8B-0950-EC05-36CE7D3277C2}"/>
          </ac:spMkLst>
        </pc:spChg>
        <pc:picChg chg="add mod">
          <ac:chgData name="Jamie Mellway" userId="64a32afde6b9d889" providerId="LiveId" clId="{246B2FC1-71B6-4E7D-A6F0-E7B013C9520E}" dt="2023-06-12T23:26:28.193" v="1622" actId="571"/>
          <ac:picMkLst>
            <pc:docMk/>
            <pc:sldMk cId="503001955" sldId="371"/>
            <ac:picMk id="4" creationId="{36984DFF-2A41-0296-2775-88615C018EB5}"/>
          </ac:picMkLst>
        </pc:picChg>
        <pc:picChg chg="del">
          <ac:chgData name="Jamie Mellway" userId="64a32afde6b9d889" providerId="LiveId" clId="{246B2FC1-71B6-4E7D-A6F0-E7B013C9520E}" dt="2023-06-10T18:33:41.262" v="1374" actId="478"/>
          <ac:picMkLst>
            <pc:docMk/>
            <pc:sldMk cId="503001955" sldId="371"/>
            <ac:picMk id="5" creationId="{6AE7E690-CD06-D97C-4BBC-A345BCA11D50}"/>
          </ac:picMkLst>
        </pc:picChg>
        <pc:picChg chg="add del mod">
          <ac:chgData name="Jamie Mellway" userId="64a32afde6b9d889" providerId="LiveId" clId="{246B2FC1-71B6-4E7D-A6F0-E7B013C9520E}" dt="2023-06-13T00:01:36.169" v="1802" actId="478"/>
          <ac:picMkLst>
            <pc:docMk/>
            <pc:sldMk cId="503001955" sldId="371"/>
            <ac:picMk id="6" creationId="{84ECFB35-4517-EA34-4609-73103D351A26}"/>
          </ac:picMkLst>
        </pc:picChg>
        <pc:picChg chg="add mod ord">
          <ac:chgData name="Jamie Mellway" userId="64a32afde6b9d889" providerId="LiveId" clId="{246B2FC1-71B6-4E7D-A6F0-E7B013C9520E}" dt="2023-06-13T00:01:53.836" v="1807" actId="167"/>
          <ac:picMkLst>
            <pc:docMk/>
            <pc:sldMk cId="503001955" sldId="371"/>
            <ac:picMk id="8" creationId="{88D86130-C8AE-360A-5B04-3FE61BA2B4DC}"/>
          </ac:picMkLst>
        </pc:picChg>
      </pc:sldChg>
      <pc:sldChg chg="addSp delSp modSp add mod ord">
        <pc:chgData name="Jamie Mellway" userId="64a32afde6b9d889" providerId="LiveId" clId="{246B2FC1-71B6-4E7D-A6F0-E7B013C9520E}" dt="2023-06-15T00:34:20.378" v="2666" actId="6549"/>
        <pc:sldMkLst>
          <pc:docMk/>
          <pc:sldMk cId="2645768237" sldId="372"/>
        </pc:sldMkLst>
        <pc:spChg chg="mod">
          <ac:chgData name="Jamie Mellway" userId="64a32afde6b9d889" providerId="LiveId" clId="{246B2FC1-71B6-4E7D-A6F0-E7B013C9520E}" dt="2023-06-15T00:34:20.378" v="2666" actId="6549"/>
          <ac:spMkLst>
            <pc:docMk/>
            <pc:sldMk cId="2645768237" sldId="372"/>
            <ac:spMk id="2" creationId="{D735F7F3-C1B5-4B60-A00A-4EB618DDFB5A}"/>
          </ac:spMkLst>
        </pc:spChg>
        <pc:spChg chg="add del">
          <ac:chgData name="Jamie Mellway" userId="64a32afde6b9d889" providerId="LiveId" clId="{246B2FC1-71B6-4E7D-A6F0-E7B013C9520E}" dt="2023-06-12T23:38:28.376" v="1752"/>
          <ac:spMkLst>
            <pc:docMk/>
            <pc:sldMk cId="2645768237" sldId="372"/>
            <ac:spMk id="3" creationId="{882C1B67-AA6A-3434-0F67-A40771FE7D26}"/>
          </ac:spMkLst>
        </pc:spChg>
        <pc:spChg chg="del">
          <ac:chgData name="Jamie Mellway" userId="64a32afde6b9d889" providerId="LiveId" clId="{246B2FC1-71B6-4E7D-A6F0-E7B013C9520E}" dt="2023-06-10T22:43:55.911" v="1412" actId="478"/>
          <ac:spMkLst>
            <pc:docMk/>
            <pc:sldMk cId="2645768237" sldId="372"/>
            <ac:spMk id="3" creationId="{E857C13F-FC7A-C8AA-9FFF-11E09D27B504}"/>
          </ac:spMkLst>
        </pc:spChg>
        <pc:spChg chg="add mod">
          <ac:chgData name="Jamie Mellway" userId="64a32afde6b9d889" providerId="LiveId" clId="{246B2FC1-71B6-4E7D-A6F0-E7B013C9520E}" dt="2023-06-14T23:43:46.512" v="2633" actId="1076"/>
          <ac:spMkLst>
            <pc:docMk/>
            <pc:sldMk cId="2645768237" sldId="372"/>
            <ac:spMk id="4" creationId="{32DD0BCB-CA5F-F1AC-B499-D39478BFD845}"/>
          </ac:spMkLst>
        </pc:spChg>
        <pc:spChg chg="add del">
          <ac:chgData name="Jamie Mellway" userId="64a32afde6b9d889" providerId="LiveId" clId="{246B2FC1-71B6-4E7D-A6F0-E7B013C9520E}" dt="2023-06-12T23:50:03.562" v="1763"/>
          <ac:spMkLst>
            <pc:docMk/>
            <pc:sldMk cId="2645768237" sldId="372"/>
            <ac:spMk id="5" creationId="{1AE8A2C4-B18D-6C04-936B-56558D3EFC94}"/>
          </ac:spMkLst>
        </pc:spChg>
        <pc:spChg chg="add del">
          <ac:chgData name="Jamie Mellway" userId="64a32afde6b9d889" providerId="LiveId" clId="{246B2FC1-71B6-4E7D-A6F0-E7B013C9520E}" dt="2023-06-13T00:05:40.369" v="1817"/>
          <ac:spMkLst>
            <pc:docMk/>
            <pc:sldMk cId="2645768237" sldId="372"/>
            <ac:spMk id="6" creationId="{663B8241-200C-CCE8-8F52-A0392BBC53B7}"/>
          </ac:spMkLst>
        </pc:spChg>
        <pc:picChg chg="del">
          <ac:chgData name="Jamie Mellway" userId="64a32afde6b9d889" providerId="LiveId" clId="{246B2FC1-71B6-4E7D-A6F0-E7B013C9520E}" dt="2023-06-10T22:43:05.647" v="1401" actId="478"/>
          <ac:picMkLst>
            <pc:docMk/>
            <pc:sldMk cId="2645768237" sldId="372"/>
            <ac:picMk id="5" creationId="{6AE7E690-CD06-D97C-4BBC-A345BCA11D50}"/>
          </ac:picMkLst>
        </pc:picChg>
      </pc:sldChg>
      <pc:sldChg chg="addSp modSp new mod">
        <pc:chgData name="Jamie Mellway" userId="64a32afde6b9d889" providerId="LiveId" clId="{246B2FC1-71B6-4E7D-A6F0-E7B013C9520E}" dt="2023-06-12T23:10:40.677" v="1518" actId="122"/>
        <pc:sldMkLst>
          <pc:docMk/>
          <pc:sldMk cId="621232504" sldId="373"/>
        </pc:sldMkLst>
        <pc:spChg chg="add mod">
          <ac:chgData name="Jamie Mellway" userId="64a32afde6b9d889" providerId="LiveId" clId="{246B2FC1-71B6-4E7D-A6F0-E7B013C9520E}" dt="2023-06-12T23:10:40.677" v="1518" actId="122"/>
          <ac:spMkLst>
            <pc:docMk/>
            <pc:sldMk cId="621232504" sldId="373"/>
            <ac:spMk id="2" creationId="{FBF29DAF-D327-11CD-70E4-7AFCDC071B38}"/>
          </ac:spMkLst>
        </pc:spChg>
      </pc:sldChg>
      <pc:sldChg chg="new del">
        <pc:chgData name="Jamie Mellway" userId="64a32afde6b9d889" providerId="LiveId" clId="{246B2FC1-71B6-4E7D-A6F0-E7B013C9520E}" dt="2023-06-12T23:09:32.211" v="1496" actId="47"/>
        <pc:sldMkLst>
          <pc:docMk/>
          <pc:sldMk cId="1116667284" sldId="373"/>
        </pc:sldMkLst>
      </pc:sldChg>
      <pc:sldChg chg="modSp add mod ord">
        <pc:chgData name="Jamie Mellway" userId="64a32afde6b9d889" providerId="LiveId" clId="{246B2FC1-71B6-4E7D-A6F0-E7B013C9520E}" dt="2023-06-14T23:43:57.481" v="2635" actId="1076"/>
        <pc:sldMkLst>
          <pc:docMk/>
          <pc:sldMk cId="511959766" sldId="374"/>
        </pc:sldMkLst>
        <pc:spChg chg="mod">
          <ac:chgData name="Jamie Mellway" userId="64a32afde6b9d889" providerId="LiveId" clId="{246B2FC1-71B6-4E7D-A6F0-E7B013C9520E}" dt="2023-06-13T00:10:48.467" v="1827" actId="6549"/>
          <ac:spMkLst>
            <pc:docMk/>
            <pc:sldMk cId="511959766" sldId="374"/>
            <ac:spMk id="2" creationId="{D735F7F3-C1B5-4B60-A00A-4EB618DDFB5A}"/>
          </ac:spMkLst>
        </pc:spChg>
        <pc:spChg chg="mod">
          <ac:chgData name="Jamie Mellway" userId="64a32afde6b9d889" providerId="LiveId" clId="{246B2FC1-71B6-4E7D-A6F0-E7B013C9520E}" dt="2023-06-14T23:43:57.481" v="2635" actId="1076"/>
          <ac:spMkLst>
            <pc:docMk/>
            <pc:sldMk cId="511959766" sldId="374"/>
            <ac:spMk id="3" creationId="{F4B16AB6-4EAA-CE03-8BA1-926432D04586}"/>
          </ac:spMkLst>
        </pc:spChg>
      </pc:sldChg>
      <pc:sldChg chg="modSp add mod">
        <pc:chgData name="Jamie Mellway" userId="64a32afde6b9d889" providerId="LiveId" clId="{246B2FC1-71B6-4E7D-A6F0-E7B013C9520E}" dt="2023-06-12T23:11:37.150" v="1523" actId="20577"/>
        <pc:sldMkLst>
          <pc:docMk/>
          <pc:sldMk cId="2307238137" sldId="375"/>
        </pc:sldMkLst>
        <pc:spChg chg="mod">
          <ac:chgData name="Jamie Mellway" userId="64a32afde6b9d889" providerId="LiveId" clId="{246B2FC1-71B6-4E7D-A6F0-E7B013C9520E}" dt="2023-06-12T23:11:37.150" v="1523" actId="20577"/>
          <ac:spMkLst>
            <pc:docMk/>
            <pc:sldMk cId="2307238137" sldId="375"/>
            <ac:spMk id="2" creationId="{FBF29DAF-D327-11CD-70E4-7AFCDC071B38}"/>
          </ac:spMkLst>
        </pc:spChg>
      </pc:sldChg>
      <pc:sldChg chg="modSp add mod">
        <pc:chgData name="Jamie Mellway" userId="64a32afde6b9d889" providerId="LiveId" clId="{246B2FC1-71B6-4E7D-A6F0-E7B013C9520E}" dt="2023-06-12T23:11:50.531" v="1525" actId="20577"/>
        <pc:sldMkLst>
          <pc:docMk/>
          <pc:sldMk cId="1191302642" sldId="376"/>
        </pc:sldMkLst>
        <pc:spChg chg="mod">
          <ac:chgData name="Jamie Mellway" userId="64a32afde6b9d889" providerId="LiveId" clId="{246B2FC1-71B6-4E7D-A6F0-E7B013C9520E}" dt="2023-06-12T23:11:50.531" v="1525" actId="20577"/>
          <ac:spMkLst>
            <pc:docMk/>
            <pc:sldMk cId="1191302642" sldId="376"/>
            <ac:spMk id="2" creationId="{FBF29DAF-D327-11CD-70E4-7AFCDC071B38}"/>
          </ac:spMkLst>
        </pc:spChg>
      </pc:sldChg>
      <pc:sldChg chg="addSp delSp modSp add mod ord">
        <pc:chgData name="Jamie Mellway" userId="64a32afde6b9d889" providerId="LiveId" clId="{246B2FC1-71B6-4E7D-A6F0-E7B013C9520E}" dt="2023-06-15T00:34:34.656" v="2682" actId="20577"/>
        <pc:sldMkLst>
          <pc:docMk/>
          <pc:sldMk cId="1660032715" sldId="377"/>
        </pc:sldMkLst>
        <pc:spChg chg="mod">
          <ac:chgData name="Jamie Mellway" userId="64a32afde6b9d889" providerId="LiveId" clId="{246B2FC1-71B6-4E7D-A6F0-E7B013C9520E}" dt="2023-06-15T00:34:34.656" v="2682" actId="20577"/>
          <ac:spMkLst>
            <pc:docMk/>
            <pc:sldMk cId="1660032715" sldId="377"/>
            <ac:spMk id="2" creationId="{D735F7F3-C1B5-4B60-A00A-4EB618DDFB5A}"/>
          </ac:spMkLst>
        </pc:spChg>
        <pc:spChg chg="add del">
          <ac:chgData name="Jamie Mellway" userId="64a32afde6b9d889" providerId="LiveId" clId="{246B2FC1-71B6-4E7D-A6F0-E7B013C9520E}" dt="2023-06-13T00:11:54.655" v="1841"/>
          <ac:spMkLst>
            <pc:docMk/>
            <pc:sldMk cId="1660032715" sldId="377"/>
            <ac:spMk id="3" creationId="{6A039D2B-BAB2-5783-973E-802BADBA1BE6}"/>
          </ac:spMkLst>
        </pc:spChg>
        <pc:spChg chg="mod">
          <ac:chgData name="Jamie Mellway" userId="64a32afde6b9d889" providerId="LiveId" clId="{246B2FC1-71B6-4E7D-A6F0-E7B013C9520E}" dt="2023-06-13T00:18:49.332" v="1911" actId="1076"/>
          <ac:spMkLst>
            <pc:docMk/>
            <pc:sldMk cId="1660032715" sldId="377"/>
            <ac:spMk id="4" creationId="{32DD0BCB-CA5F-F1AC-B499-D39478BFD845}"/>
          </ac:spMkLst>
        </pc:spChg>
        <pc:spChg chg="add mod">
          <ac:chgData name="Jamie Mellway" userId="64a32afde6b9d889" providerId="LiveId" clId="{246B2FC1-71B6-4E7D-A6F0-E7B013C9520E}" dt="2023-06-13T00:18:42.727" v="1910" actId="1076"/>
          <ac:spMkLst>
            <pc:docMk/>
            <pc:sldMk cId="1660032715" sldId="377"/>
            <ac:spMk id="5" creationId="{A5ED90CB-55B1-F8C8-6BF5-BDBE640FE8BF}"/>
          </ac:spMkLst>
        </pc:spChg>
        <pc:spChg chg="add mod">
          <ac:chgData name="Jamie Mellway" userId="64a32afde6b9d889" providerId="LiveId" clId="{246B2FC1-71B6-4E7D-A6F0-E7B013C9520E}" dt="2023-06-15T00:34:29.471" v="2673" actId="20577"/>
          <ac:spMkLst>
            <pc:docMk/>
            <pc:sldMk cId="1660032715" sldId="377"/>
            <ac:spMk id="6" creationId="{D07A08E1-8BB0-7D7E-F024-660B39607BC7}"/>
          </ac:spMkLst>
        </pc:spChg>
      </pc:sldChg>
      <pc:sldChg chg="addSp delSp modSp add mod">
        <pc:chgData name="Jamie Mellway" userId="64a32afde6b9d889" providerId="LiveId" clId="{246B2FC1-71B6-4E7D-A6F0-E7B013C9520E}" dt="2023-06-13T00:14:56.716" v="1865" actId="1076"/>
        <pc:sldMkLst>
          <pc:docMk/>
          <pc:sldMk cId="1881916962" sldId="378"/>
        </pc:sldMkLst>
        <pc:spChg chg="mod">
          <ac:chgData name="Jamie Mellway" userId="64a32afde6b9d889" providerId="LiveId" clId="{246B2FC1-71B6-4E7D-A6F0-E7B013C9520E}" dt="2023-06-13T00:11:29.249" v="1837" actId="20577"/>
          <ac:spMkLst>
            <pc:docMk/>
            <pc:sldMk cId="1881916962" sldId="378"/>
            <ac:spMk id="2" creationId="{D735F7F3-C1B5-4B60-A00A-4EB618DDFB5A}"/>
          </ac:spMkLst>
        </pc:spChg>
        <pc:picChg chg="del">
          <ac:chgData name="Jamie Mellway" userId="64a32afde6b9d889" providerId="LiveId" clId="{246B2FC1-71B6-4E7D-A6F0-E7B013C9520E}" dt="2023-06-13T00:12:57.249" v="1855" actId="478"/>
          <ac:picMkLst>
            <pc:docMk/>
            <pc:sldMk cId="1881916962" sldId="378"/>
            <ac:picMk id="4" creationId="{1C645515-28C3-40C4-B3EE-2428D9B18EC0}"/>
          </ac:picMkLst>
        </pc:picChg>
        <pc:picChg chg="add mod">
          <ac:chgData name="Jamie Mellway" userId="64a32afde6b9d889" providerId="LiveId" clId="{246B2FC1-71B6-4E7D-A6F0-E7B013C9520E}" dt="2023-06-13T00:14:56.716" v="1865" actId="1076"/>
          <ac:picMkLst>
            <pc:docMk/>
            <pc:sldMk cId="1881916962" sldId="378"/>
            <ac:picMk id="5" creationId="{1CE7FD01-85F9-7B3B-E5EC-FC23E01D27A4}"/>
          </ac:picMkLst>
        </pc:picChg>
      </pc:sldChg>
      <pc:sldChg chg="addSp delSp modSp add mod">
        <pc:chgData name="Jamie Mellway" userId="64a32afde6b9d889" providerId="LiveId" clId="{246B2FC1-71B6-4E7D-A6F0-E7B013C9520E}" dt="2023-06-13T00:14:00.884" v="1861" actId="1076"/>
        <pc:sldMkLst>
          <pc:docMk/>
          <pc:sldMk cId="1969373064" sldId="379"/>
        </pc:sldMkLst>
        <pc:spChg chg="mod">
          <ac:chgData name="Jamie Mellway" userId="64a32afde6b9d889" providerId="LiveId" clId="{246B2FC1-71B6-4E7D-A6F0-E7B013C9520E}" dt="2023-06-13T00:11:32.980" v="1839" actId="20577"/>
          <ac:spMkLst>
            <pc:docMk/>
            <pc:sldMk cId="1969373064" sldId="379"/>
            <ac:spMk id="2" creationId="{D735F7F3-C1B5-4B60-A00A-4EB618DDFB5A}"/>
          </ac:spMkLst>
        </pc:spChg>
        <pc:picChg chg="add mod ord">
          <ac:chgData name="Jamie Mellway" userId="64a32afde6b9d889" providerId="LiveId" clId="{246B2FC1-71B6-4E7D-A6F0-E7B013C9520E}" dt="2023-06-13T00:14:00.884" v="1861" actId="1076"/>
          <ac:picMkLst>
            <pc:docMk/>
            <pc:sldMk cId="1969373064" sldId="379"/>
            <ac:picMk id="6" creationId="{DAA5F375-BFF1-346E-E058-DBF62443831E}"/>
          </ac:picMkLst>
        </pc:picChg>
        <pc:picChg chg="del">
          <ac:chgData name="Jamie Mellway" userId="64a32afde6b9d889" providerId="LiveId" clId="{246B2FC1-71B6-4E7D-A6F0-E7B013C9520E}" dt="2023-06-13T00:13:01.260" v="1856" actId="478"/>
          <ac:picMkLst>
            <pc:docMk/>
            <pc:sldMk cId="1969373064" sldId="379"/>
            <ac:picMk id="8" creationId="{88D86130-C8AE-360A-5B04-3FE61BA2B4DC}"/>
          </ac:picMkLst>
        </pc:picChg>
      </pc:sldChg>
      <pc:sldChg chg="addSp delSp modSp add mod">
        <pc:chgData name="Jamie Mellway" userId="64a32afde6b9d889" providerId="LiveId" clId="{246B2FC1-71B6-4E7D-A6F0-E7B013C9520E}" dt="2023-06-13T00:56:39.802" v="1946" actId="1076"/>
        <pc:sldMkLst>
          <pc:docMk/>
          <pc:sldMk cId="1389185911" sldId="380"/>
        </pc:sldMkLst>
        <pc:spChg chg="add mod">
          <ac:chgData name="Jamie Mellway" userId="64a32afde6b9d889" providerId="LiveId" clId="{246B2FC1-71B6-4E7D-A6F0-E7B013C9520E}" dt="2023-06-13T00:56:39.802" v="1946" actId="1076"/>
          <ac:spMkLst>
            <pc:docMk/>
            <pc:sldMk cId="1389185911" sldId="380"/>
            <ac:spMk id="5" creationId="{13283608-B480-2F55-2DF5-96E652D257AB}"/>
          </ac:spMkLst>
        </pc:spChg>
        <pc:picChg chg="add mod">
          <ac:chgData name="Jamie Mellway" userId="64a32afde6b9d889" providerId="LiveId" clId="{246B2FC1-71B6-4E7D-A6F0-E7B013C9520E}" dt="2023-06-13T00:29:30.709" v="1918" actId="1076"/>
          <ac:picMkLst>
            <pc:docMk/>
            <pc:sldMk cId="1389185911" sldId="380"/>
            <ac:picMk id="4" creationId="{B35C4A78-9A7A-0840-F1C9-8E117AE2C2CF}"/>
          </ac:picMkLst>
        </pc:picChg>
        <pc:picChg chg="del">
          <ac:chgData name="Jamie Mellway" userId="64a32afde6b9d889" providerId="LiveId" clId="{246B2FC1-71B6-4E7D-A6F0-E7B013C9520E}" dt="2023-06-13T00:29:17.878" v="1914" actId="478"/>
          <ac:picMkLst>
            <pc:docMk/>
            <pc:sldMk cId="1389185911" sldId="380"/>
            <ac:picMk id="17" creationId="{B07F991E-8A9D-D54C-6157-0486703CABF3}"/>
          </ac:picMkLst>
        </pc:picChg>
      </pc:sldChg>
      <pc:sldChg chg="modSp add mod ord">
        <pc:chgData name="Jamie Mellway" userId="64a32afde6b9d889" providerId="LiveId" clId="{246B2FC1-71B6-4E7D-A6F0-E7B013C9520E}" dt="2023-06-14T23:33:28.708" v="2322"/>
        <pc:sldMkLst>
          <pc:docMk/>
          <pc:sldMk cId="4249914254" sldId="381"/>
        </pc:sldMkLst>
        <pc:spChg chg="mod">
          <ac:chgData name="Jamie Mellway" userId="64a32afde6b9d889" providerId="LiveId" clId="{246B2FC1-71B6-4E7D-A6F0-E7B013C9520E}" dt="2023-06-13T00:58:07.270" v="1948" actId="20577"/>
          <ac:spMkLst>
            <pc:docMk/>
            <pc:sldMk cId="4249914254" sldId="381"/>
            <ac:spMk id="2" creationId="{D735F7F3-C1B5-4B60-A00A-4EB618DDFB5A}"/>
          </ac:spMkLst>
        </pc:spChg>
        <pc:spChg chg="mod">
          <ac:chgData name="Jamie Mellway" userId="64a32afde6b9d889" providerId="LiveId" clId="{246B2FC1-71B6-4E7D-A6F0-E7B013C9520E}" dt="2023-06-14T22:39:34.058" v="2034" actId="1076"/>
          <ac:spMkLst>
            <pc:docMk/>
            <pc:sldMk cId="4249914254" sldId="381"/>
            <ac:spMk id="3" creationId="{F4B16AB6-4EAA-CE03-8BA1-926432D04586}"/>
          </ac:spMkLst>
        </pc:spChg>
      </pc:sldChg>
      <pc:sldChg chg="addSp delSp modSp add mod">
        <pc:chgData name="Jamie Mellway" userId="64a32afde6b9d889" providerId="LiveId" clId="{246B2FC1-71B6-4E7D-A6F0-E7B013C9520E}" dt="2023-06-15T00:49:21.826" v="2728" actId="113"/>
        <pc:sldMkLst>
          <pc:docMk/>
          <pc:sldMk cId="3587295751" sldId="382"/>
        </pc:sldMkLst>
        <pc:spChg chg="mod">
          <ac:chgData name="Jamie Mellway" userId="64a32afde6b9d889" providerId="LiveId" clId="{246B2FC1-71B6-4E7D-A6F0-E7B013C9520E}" dt="2023-06-15T00:34:50.959" v="2710" actId="20577"/>
          <ac:spMkLst>
            <pc:docMk/>
            <pc:sldMk cId="3587295751" sldId="382"/>
            <ac:spMk id="2" creationId="{D735F7F3-C1B5-4B60-A00A-4EB618DDFB5A}"/>
          </ac:spMkLst>
        </pc:spChg>
        <pc:spChg chg="add mod">
          <ac:chgData name="Jamie Mellway" userId="64a32afde6b9d889" providerId="LiveId" clId="{246B2FC1-71B6-4E7D-A6F0-E7B013C9520E}" dt="2023-06-15T00:34:56.892" v="2719" actId="20577"/>
          <ac:spMkLst>
            <pc:docMk/>
            <pc:sldMk cId="3587295751" sldId="382"/>
            <ac:spMk id="3" creationId="{49990CB3-590F-1453-C535-5863AA34158D}"/>
          </ac:spMkLst>
        </pc:spChg>
        <pc:spChg chg="mod">
          <ac:chgData name="Jamie Mellway" userId="64a32afde6b9d889" providerId="LiveId" clId="{246B2FC1-71B6-4E7D-A6F0-E7B013C9520E}" dt="2023-06-15T00:34:44.284" v="2695" actId="20577"/>
          <ac:spMkLst>
            <pc:docMk/>
            <pc:sldMk cId="3587295751" sldId="382"/>
            <ac:spMk id="6" creationId="{D07A08E1-8BB0-7D7E-F024-660B39607BC7}"/>
          </ac:spMkLst>
        </pc:spChg>
        <pc:spChg chg="add mod">
          <ac:chgData name="Jamie Mellway" userId="64a32afde6b9d889" providerId="LiveId" clId="{246B2FC1-71B6-4E7D-A6F0-E7B013C9520E}" dt="2023-06-15T00:49:21.826" v="2728" actId="113"/>
          <ac:spMkLst>
            <pc:docMk/>
            <pc:sldMk cId="3587295751" sldId="382"/>
            <ac:spMk id="7" creationId="{36636F96-7F23-1779-0A62-21EE9B1EFBE0}"/>
          </ac:spMkLst>
        </pc:spChg>
        <pc:spChg chg="add del mod">
          <ac:chgData name="Jamie Mellway" userId="64a32afde6b9d889" providerId="LiveId" clId="{246B2FC1-71B6-4E7D-A6F0-E7B013C9520E}" dt="2023-06-13T01:01:59.486" v="1969" actId="478"/>
          <ac:spMkLst>
            <pc:docMk/>
            <pc:sldMk cId="3587295751" sldId="382"/>
            <ac:spMk id="8" creationId="{17FD95A0-0BC6-8BC7-4C36-1ABF627A01EF}"/>
          </ac:spMkLst>
        </pc:spChg>
        <pc:spChg chg="add del mod">
          <ac:chgData name="Jamie Mellway" userId="64a32afde6b9d889" providerId="LiveId" clId="{246B2FC1-71B6-4E7D-A6F0-E7B013C9520E}" dt="2023-06-14T22:41:13.547" v="2079" actId="478"/>
          <ac:spMkLst>
            <pc:docMk/>
            <pc:sldMk cId="3587295751" sldId="382"/>
            <ac:spMk id="8" creationId="{529B402A-FE5F-3676-07B0-9498B702D0B0}"/>
          </ac:spMkLst>
        </pc:spChg>
        <pc:spChg chg="add del">
          <ac:chgData name="Jamie Mellway" userId="64a32afde6b9d889" providerId="LiveId" clId="{246B2FC1-71B6-4E7D-A6F0-E7B013C9520E}" dt="2023-06-14T22:52:32.303" v="2222"/>
          <ac:spMkLst>
            <pc:docMk/>
            <pc:sldMk cId="3587295751" sldId="382"/>
            <ac:spMk id="8" creationId="{8359449C-0646-A970-7ECF-5D94FD09F71E}"/>
          </ac:spMkLst>
        </pc:spChg>
      </pc:sldChg>
      <pc:sldChg chg="addSp delSp modSp add mod ord">
        <pc:chgData name="Jamie Mellway" userId="64a32afde6b9d889" providerId="LiveId" clId="{246B2FC1-71B6-4E7D-A6F0-E7B013C9520E}" dt="2023-06-14T23:33:27.036" v="2320"/>
        <pc:sldMkLst>
          <pc:docMk/>
          <pc:sldMk cId="249788909" sldId="383"/>
        </pc:sldMkLst>
        <pc:spChg chg="mod">
          <ac:chgData name="Jamie Mellway" userId="64a32afde6b9d889" providerId="LiveId" clId="{246B2FC1-71B6-4E7D-A6F0-E7B013C9520E}" dt="2023-06-13T01:24:21.993" v="1984" actId="20577"/>
          <ac:spMkLst>
            <pc:docMk/>
            <pc:sldMk cId="249788909" sldId="383"/>
            <ac:spMk id="2" creationId="{D735F7F3-C1B5-4B60-A00A-4EB618DDFB5A}"/>
          </ac:spMkLst>
        </pc:spChg>
        <pc:picChg chg="add del mod">
          <ac:chgData name="Jamie Mellway" userId="64a32afde6b9d889" providerId="LiveId" clId="{246B2FC1-71B6-4E7D-A6F0-E7B013C9520E}" dt="2023-06-14T22:39:00.345" v="2030" actId="478"/>
          <ac:picMkLst>
            <pc:docMk/>
            <pc:sldMk cId="249788909" sldId="383"/>
            <ac:picMk id="4" creationId="{00E6AAE6-A2EE-7500-AC5A-D53D1650FC07}"/>
          </ac:picMkLst>
        </pc:picChg>
        <pc:picChg chg="del">
          <ac:chgData name="Jamie Mellway" userId="64a32afde6b9d889" providerId="LiveId" clId="{246B2FC1-71B6-4E7D-A6F0-E7B013C9520E}" dt="2023-06-13T01:07:49.933" v="1973" actId="478"/>
          <ac:picMkLst>
            <pc:docMk/>
            <pc:sldMk cId="249788909" sldId="383"/>
            <ac:picMk id="5" creationId="{1CE7FD01-85F9-7B3B-E5EC-FC23E01D27A4}"/>
          </ac:picMkLst>
        </pc:picChg>
        <pc:picChg chg="add mod">
          <ac:chgData name="Jamie Mellway" userId="64a32afde6b9d889" providerId="LiveId" clId="{246B2FC1-71B6-4E7D-A6F0-E7B013C9520E}" dt="2023-06-14T22:40:48.013" v="2076" actId="1076"/>
          <ac:picMkLst>
            <pc:docMk/>
            <pc:sldMk cId="249788909" sldId="383"/>
            <ac:picMk id="5" creationId="{3389D468-F387-D94C-68BB-8DE52E55E68D}"/>
          </ac:picMkLst>
        </pc:picChg>
      </pc:sldChg>
      <pc:sldChg chg="addSp delSp modSp add mod ord">
        <pc:chgData name="Jamie Mellway" userId="64a32afde6b9d889" providerId="LiveId" clId="{246B2FC1-71B6-4E7D-A6F0-E7B013C9520E}" dt="2023-06-14T23:33:21.206" v="2318"/>
        <pc:sldMkLst>
          <pc:docMk/>
          <pc:sldMk cId="3124779397" sldId="384"/>
        </pc:sldMkLst>
        <pc:spChg chg="mod">
          <ac:chgData name="Jamie Mellway" userId="64a32afde6b9d889" providerId="LiveId" clId="{246B2FC1-71B6-4E7D-A6F0-E7B013C9520E}" dt="2023-06-14T22:41:49.388" v="2113" actId="1076"/>
          <ac:spMkLst>
            <pc:docMk/>
            <pc:sldMk cId="3124779397" sldId="384"/>
            <ac:spMk id="2" creationId="{D735F7F3-C1B5-4B60-A00A-4EB618DDFB5A}"/>
          </ac:spMkLst>
        </pc:spChg>
        <pc:picChg chg="add mod">
          <ac:chgData name="Jamie Mellway" userId="64a32afde6b9d889" providerId="LiveId" clId="{246B2FC1-71B6-4E7D-A6F0-E7B013C9520E}" dt="2023-06-14T22:41:44.812" v="2112" actId="1076"/>
          <ac:picMkLst>
            <pc:docMk/>
            <pc:sldMk cId="3124779397" sldId="384"/>
            <ac:picMk id="4" creationId="{A5BDD9E7-5736-A298-7EDE-B9415C71BA3B}"/>
          </ac:picMkLst>
        </pc:picChg>
        <pc:picChg chg="del">
          <ac:chgData name="Jamie Mellway" userId="64a32afde6b9d889" providerId="LiveId" clId="{246B2FC1-71B6-4E7D-A6F0-E7B013C9520E}" dt="2023-06-14T22:41:38.623" v="2108" actId="478"/>
          <ac:picMkLst>
            <pc:docMk/>
            <pc:sldMk cId="3124779397" sldId="384"/>
            <ac:picMk id="5" creationId="{3389D468-F387-D94C-68BB-8DE52E55E68D}"/>
          </ac:picMkLst>
        </pc:picChg>
      </pc:sldChg>
      <pc:sldChg chg="addSp delSp modSp add del mod">
        <pc:chgData name="Jamie Mellway" userId="64a32afde6b9d889" providerId="LiveId" clId="{246B2FC1-71B6-4E7D-A6F0-E7B013C9520E}" dt="2023-06-14T22:39:03.046" v="2031" actId="47"/>
        <pc:sldMkLst>
          <pc:docMk/>
          <pc:sldMk cId="3290638536" sldId="384"/>
        </pc:sldMkLst>
        <pc:spChg chg="mod">
          <ac:chgData name="Jamie Mellway" userId="64a32afde6b9d889" providerId="LiveId" clId="{246B2FC1-71B6-4E7D-A6F0-E7B013C9520E}" dt="2023-06-13T01:32:21.677" v="1993" actId="20577"/>
          <ac:spMkLst>
            <pc:docMk/>
            <pc:sldMk cId="3290638536" sldId="384"/>
            <ac:spMk id="2" creationId="{D735F7F3-C1B5-4B60-A00A-4EB618DDFB5A}"/>
          </ac:spMkLst>
        </pc:spChg>
        <pc:spChg chg="del mod">
          <ac:chgData name="Jamie Mellway" userId="64a32afde6b9d889" providerId="LiveId" clId="{246B2FC1-71B6-4E7D-A6F0-E7B013C9520E}" dt="2023-06-13T01:33:20.127" v="2007" actId="478"/>
          <ac:spMkLst>
            <pc:docMk/>
            <pc:sldMk cId="3290638536" sldId="384"/>
            <ac:spMk id="3" creationId="{2DCD0B66-C525-A08A-7A0E-F7770F009DC2}"/>
          </ac:spMkLst>
        </pc:spChg>
        <pc:spChg chg="del">
          <ac:chgData name="Jamie Mellway" userId="64a32afde6b9d889" providerId="LiveId" clId="{246B2FC1-71B6-4E7D-A6F0-E7B013C9520E}" dt="2023-06-13T01:33:22.532" v="2008" actId="478"/>
          <ac:spMkLst>
            <pc:docMk/>
            <pc:sldMk cId="3290638536" sldId="384"/>
            <ac:spMk id="5" creationId="{DE406580-CF8B-0950-EC05-36CE7D3277C2}"/>
          </ac:spMkLst>
        </pc:spChg>
        <pc:spChg chg="del">
          <ac:chgData name="Jamie Mellway" userId="64a32afde6b9d889" providerId="LiveId" clId="{246B2FC1-71B6-4E7D-A6F0-E7B013C9520E}" dt="2023-06-13T01:33:11.785" v="2005" actId="478"/>
          <ac:spMkLst>
            <pc:docMk/>
            <pc:sldMk cId="3290638536" sldId="384"/>
            <ac:spMk id="23" creationId="{373610AB-10CC-4D95-B7FC-AE70B18385ED}"/>
          </ac:spMkLst>
        </pc:spChg>
        <pc:spChg chg="del">
          <ac:chgData name="Jamie Mellway" userId="64a32afde6b9d889" providerId="LiveId" clId="{246B2FC1-71B6-4E7D-A6F0-E7B013C9520E}" dt="2023-06-13T01:33:10.965" v="2004" actId="478"/>
          <ac:spMkLst>
            <pc:docMk/>
            <pc:sldMk cId="3290638536" sldId="384"/>
            <ac:spMk id="24" creationId="{F1B1338F-0CC6-4275-A7E6-2CC620E14971}"/>
          </ac:spMkLst>
        </pc:spChg>
        <pc:spChg chg="del">
          <ac:chgData name="Jamie Mellway" userId="64a32afde6b9d889" providerId="LiveId" clId="{246B2FC1-71B6-4E7D-A6F0-E7B013C9520E}" dt="2023-06-13T01:33:10.024" v="2003" actId="478"/>
          <ac:spMkLst>
            <pc:docMk/>
            <pc:sldMk cId="3290638536" sldId="384"/>
            <ac:spMk id="44" creationId="{75BC34E8-96E4-387A-0FBD-BCF40B720132}"/>
          </ac:spMkLst>
        </pc:spChg>
        <pc:spChg chg="del">
          <ac:chgData name="Jamie Mellway" userId="64a32afde6b9d889" providerId="LiveId" clId="{246B2FC1-71B6-4E7D-A6F0-E7B013C9520E}" dt="2023-06-13T01:33:08.816" v="2002" actId="478"/>
          <ac:spMkLst>
            <pc:docMk/>
            <pc:sldMk cId="3290638536" sldId="384"/>
            <ac:spMk id="45" creationId="{5445E1A5-907D-6479-9F97-839E164DC7C6}"/>
          </ac:spMkLst>
        </pc:spChg>
        <pc:picChg chg="del">
          <ac:chgData name="Jamie Mellway" userId="64a32afde6b9d889" providerId="LiveId" clId="{246B2FC1-71B6-4E7D-A6F0-E7B013C9520E}" dt="2023-06-13T01:31:48.867" v="1986" actId="478"/>
          <ac:picMkLst>
            <pc:docMk/>
            <pc:sldMk cId="3290638536" sldId="384"/>
            <ac:picMk id="6" creationId="{DAA5F375-BFF1-346E-E058-DBF62443831E}"/>
          </ac:picMkLst>
        </pc:picChg>
        <pc:picChg chg="add del mod ord">
          <ac:chgData name="Jamie Mellway" userId="64a32afde6b9d889" providerId="LiveId" clId="{246B2FC1-71B6-4E7D-A6F0-E7B013C9520E}" dt="2023-06-13T01:32:49.892" v="1996" actId="478"/>
          <ac:picMkLst>
            <pc:docMk/>
            <pc:sldMk cId="3290638536" sldId="384"/>
            <ac:picMk id="7" creationId="{59943A4E-8C45-44D3-E973-5CA7B7B63335}"/>
          </ac:picMkLst>
        </pc:picChg>
        <pc:picChg chg="add mod ord">
          <ac:chgData name="Jamie Mellway" userId="64a32afde6b9d889" providerId="LiveId" clId="{246B2FC1-71B6-4E7D-A6F0-E7B013C9520E}" dt="2023-06-13T01:33:05.294" v="2001" actId="167"/>
          <ac:picMkLst>
            <pc:docMk/>
            <pc:sldMk cId="3290638536" sldId="384"/>
            <ac:picMk id="9" creationId="{E28994CB-CD97-8D65-0DCF-566A16E16677}"/>
          </ac:picMkLst>
        </pc:picChg>
      </pc:sldChg>
      <pc:sldChg chg="modSp add del mod">
        <pc:chgData name="Jamie Mellway" userId="64a32afde6b9d889" providerId="LiveId" clId="{246B2FC1-71B6-4E7D-A6F0-E7B013C9520E}" dt="2023-06-14T23:42:05.285" v="2627" actId="47"/>
        <pc:sldMkLst>
          <pc:docMk/>
          <pc:sldMk cId="616204636" sldId="385"/>
        </pc:sldMkLst>
        <pc:spChg chg="mod">
          <ac:chgData name="Jamie Mellway" userId="64a32afde6b9d889" providerId="LiveId" clId="{246B2FC1-71B6-4E7D-A6F0-E7B013C9520E}" dt="2023-06-14T22:46:40.240" v="2121" actId="20577"/>
          <ac:spMkLst>
            <pc:docMk/>
            <pc:sldMk cId="616204636" sldId="385"/>
            <ac:spMk id="2" creationId="{FBF29DAF-D327-11CD-70E4-7AFCDC071B38}"/>
          </ac:spMkLst>
        </pc:spChg>
      </pc:sldChg>
      <pc:sldChg chg="addSp delSp modSp add mod ord">
        <pc:chgData name="Jamie Mellway" userId="64a32afde6b9d889" providerId="LiveId" clId="{246B2FC1-71B6-4E7D-A6F0-E7B013C9520E}" dt="2023-06-14T23:41:04.185" v="2626" actId="20577"/>
        <pc:sldMkLst>
          <pc:docMk/>
          <pc:sldMk cId="343963019" sldId="386"/>
        </pc:sldMkLst>
        <pc:spChg chg="mod">
          <ac:chgData name="Jamie Mellway" userId="64a32afde6b9d889" providerId="LiveId" clId="{246B2FC1-71B6-4E7D-A6F0-E7B013C9520E}" dt="2023-06-14T23:34:24.513" v="2346" actId="20577"/>
          <ac:spMkLst>
            <pc:docMk/>
            <pc:sldMk cId="343963019" sldId="386"/>
            <ac:spMk id="2" creationId="{D735F7F3-C1B5-4B60-A00A-4EB618DDFB5A}"/>
          </ac:spMkLst>
        </pc:spChg>
        <pc:spChg chg="add mod">
          <ac:chgData name="Jamie Mellway" userId="64a32afde6b9d889" providerId="LiveId" clId="{246B2FC1-71B6-4E7D-A6F0-E7B013C9520E}" dt="2023-06-14T23:41:04.185" v="2626" actId="20577"/>
          <ac:spMkLst>
            <pc:docMk/>
            <pc:sldMk cId="343963019" sldId="386"/>
            <ac:spMk id="5" creationId="{817C0926-D12B-8BB7-916E-F3242710C101}"/>
          </ac:spMkLst>
        </pc:spChg>
        <pc:picChg chg="del">
          <ac:chgData name="Jamie Mellway" userId="64a32afde6b9d889" providerId="LiveId" clId="{246B2FC1-71B6-4E7D-A6F0-E7B013C9520E}" dt="2023-06-14T22:46:47.339" v="2123" actId="478"/>
          <ac:picMkLst>
            <pc:docMk/>
            <pc:sldMk cId="343963019" sldId="386"/>
            <ac:picMk id="4" creationId="{A5BDD9E7-5736-A298-7EDE-B9415C71BA3B}"/>
          </ac:picMkLst>
        </pc:picChg>
      </pc:sldChg>
    </pc:docChg>
  </pc:docChgLst>
  <pc:docChgLst>
    <pc:chgData name="Jamie Mellway" userId="64a32afde6b9d889" providerId="LiveId" clId="{AC72A4E8-7ED4-4B44-8D4B-A362E4D3D557}"/>
    <pc:docChg chg="undo custSel modSld">
      <pc:chgData name="Jamie Mellway" userId="64a32afde6b9d889" providerId="LiveId" clId="{AC72A4E8-7ED4-4B44-8D4B-A362E4D3D557}" dt="2023-04-18T00:57:17.644" v="92" actId="14100"/>
      <pc:docMkLst>
        <pc:docMk/>
      </pc:docMkLst>
      <pc:sldChg chg="modSp mod">
        <pc:chgData name="Jamie Mellway" userId="64a32afde6b9d889" providerId="LiveId" clId="{AC72A4E8-7ED4-4B44-8D4B-A362E4D3D557}" dt="2023-04-18T00:55:42.572" v="86" actId="20577"/>
        <pc:sldMkLst>
          <pc:docMk/>
          <pc:sldMk cId="3423133475" sldId="307"/>
        </pc:sldMkLst>
        <pc:spChg chg="mod">
          <ac:chgData name="Jamie Mellway" userId="64a32afde6b9d889" providerId="LiveId" clId="{AC72A4E8-7ED4-4B44-8D4B-A362E4D3D557}" dt="2023-04-18T00:10:55.375" v="70" actId="20577"/>
          <ac:spMkLst>
            <pc:docMk/>
            <pc:sldMk cId="3423133475" sldId="307"/>
            <ac:spMk id="11" creationId="{08A26795-7FDB-4255-BB60-1E3CB657020C}"/>
          </ac:spMkLst>
        </pc:spChg>
        <pc:spChg chg="mod">
          <ac:chgData name="Jamie Mellway" userId="64a32afde6b9d889" providerId="LiveId" clId="{AC72A4E8-7ED4-4B44-8D4B-A362E4D3D557}" dt="2023-04-18T00:55:42.572" v="86" actId="20577"/>
          <ac:spMkLst>
            <pc:docMk/>
            <pc:sldMk cId="3423133475" sldId="307"/>
            <ac:spMk id="17" creationId="{3686F633-E35E-4729-A44F-1453620828CD}"/>
          </ac:spMkLst>
        </pc:spChg>
        <pc:grpChg chg="mod">
          <ac:chgData name="Jamie Mellway" userId="64a32afde6b9d889" providerId="LiveId" clId="{AC72A4E8-7ED4-4B44-8D4B-A362E4D3D557}" dt="2023-04-17T22:36:18.579" v="30" actId="1076"/>
          <ac:grpSpMkLst>
            <pc:docMk/>
            <pc:sldMk cId="3423133475" sldId="307"/>
            <ac:grpSpMk id="15" creationId="{6EFE5B5F-6202-4048-87F4-3B8A1427FD9A}"/>
          </ac:grpSpMkLst>
        </pc:grpChg>
      </pc:sldChg>
      <pc:sldChg chg="modSp mod">
        <pc:chgData name="Jamie Mellway" userId="64a32afde6b9d889" providerId="LiveId" clId="{AC72A4E8-7ED4-4B44-8D4B-A362E4D3D557}" dt="2023-04-18T00:52:36.739" v="80" actId="20577"/>
        <pc:sldMkLst>
          <pc:docMk/>
          <pc:sldMk cId="4201278032" sldId="309"/>
        </pc:sldMkLst>
        <pc:spChg chg="mod">
          <ac:chgData name="Jamie Mellway" userId="64a32afde6b9d889" providerId="LiveId" clId="{AC72A4E8-7ED4-4B44-8D4B-A362E4D3D557}" dt="2023-04-18T00:52:36.739" v="80" actId="20577"/>
          <ac:spMkLst>
            <pc:docMk/>
            <pc:sldMk cId="4201278032" sldId="309"/>
            <ac:spMk id="39" creationId="{9F562852-2E9F-433D-94D2-1E2FEB5275C8}"/>
          </ac:spMkLst>
        </pc:spChg>
        <pc:spChg chg="mod">
          <ac:chgData name="Jamie Mellway" userId="64a32afde6b9d889" providerId="LiveId" clId="{AC72A4E8-7ED4-4B44-8D4B-A362E4D3D557}" dt="2023-04-18T00:10:01.548" v="60" actId="20577"/>
          <ac:spMkLst>
            <pc:docMk/>
            <pc:sldMk cId="4201278032" sldId="309"/>
            <ac:spMk id="42" creationId="{39623E8B-E34D-4BE7-B8F6-44BBC683CA4A}"/>
          </ac:spMkLst>
        </pc:spChg>
        <pc:spChg chg="mod">
          <ac:chgData name="Jamie Mellway" userId="64a32afde6b9d889" providerId="LiveId" clId="{AC72A4E8-7ED4-4B44-8D4B-A362E4D3D557}" dt="2023-04-17T22:37:38.280" v="39" actId="14100"/>
          <ac:spMkLst>
            <pc:docMk/>
            <pc:sldMk cId="4201278032" sldId="309"/>
            <ac:spMk id="50" creationId="{2118B36B-5551-4664-B201-231CDF9103A5}"/>
          </ac:spMkLst>
        </pc:spChg>
        <pc:grpChg chg="mod">
          <ac:chgData name="Jamie Mellway" userId="64a32afde6b9d889" providerId="LiveId" clId="{AC72A4E8-7ED4-4B44-8D4B-A362E4D3D557}" dt="2023-04-17T22:37:53.423" v="41" actId="1076"/>
          <ac:grpSpMkLst>
            <pc:docMk/>
            <pc:sldMk cId="4201278032" sldId="309"/>
            <ac:grpSpMk id="49" creationId="{A90AFD7C-8DF4-45D5-89AF-23641D48BE35}"/>
          </ac:grpSpMkLst>
        </pc:grpChg>
      </pc:sldChg>
      <pc:sldChg chg="modSp mod">
        <pc:chgData name="Jamie Mellway" userId="64a32afde6b9d889" providerId="LiveId" clId="{AC72A4E8-7ED4-4B44-8D4B-A362E4D3D557}" dt="2023-04-18T00:57:17.644" v="92" actId="14100"/>
        <pc:sldMkLst>
          <pc:docMk/>
          <pc:sldMk cId="1547012370" sldId="330"/>
        </pc:sldMkLst>
        <pc:spChg chg="mod">
          <ac:chgData name="Jamie Mellway" userId="64a32afde6b9d889" providerId="LiveId" clId="{AC72A4E8-7ED4-4B44-8D4B-A362E4D3D557}" dt="2023-04-17T22:38:17.688" v="43" actId="12"/>
          <ac:spMkLst>
            <pc:docMk/>
            <pc:sldMk cId="1547012370" sldId="330"/>
            <ac:spMk id="3" creationId="{031BC5AB-4BA9-4429-A1EE-57C0879AD505}"/>
          </ac:spMkLst>
        </pc:spChg>
        <pc:spChg chg="mod">
          <ac:chgData name="Jamie Mellway" userId="64a32afde6b9d889" providerId="LiveId" clId="{AC72A4E8-7ED4-4B44-8D4B-A362E4D3D557}" dt="2023-04-18T00:57:17.644" v="92" actId="14100"/>
          <ac:spMkLst>
            <pc:docMk/>
            <pc:sldMk cId="1547012370" sldId="330"/>
            <ac:spMk id="11" creationId="{910E3A19-19A1-4BB4-88A1-A47921E7BAC9}"/>
          </ac:spMkLst>
        </pc:spChg>
        <pc:spChg chg="mod">
          <ac:chgData name="Jamie Mellway" userId="64a32afde6b9d889" providerId="LiveId" clId="{AC72A4E8-7ED4-4B44-8D4B-A362E4D3D557}" dt="2023-04-17T22:50:10.482" v="54" actId="15"/>
          <ac:spMkLst>
            <pc:docMk/>
            <pc:sldMk cId="1547012370" sldId="330"/>
            <ac:spMk id="13" creationId="{94D27F69-700D-4BFE-A82F-C59CA7B55E94}"/>
          </ac:spMkLst>
        </pc:spChg>
      </pc:sldChg>
      <pc:sldChg chg="modSp mod">
        <pc:chgData name="Jamie Mellway" userId="64a32afde6b9d889" providerId="LiveId" clId="{AC72A4E8-7ED4-4B44-8D4B-A362E4D3D557}" dt="2023-04-17T22:39:33.782" v="51" actId="20577"/>
        <pc:sldMkLst>
          <pc:docMk/>
          <pc:sldMk cId="3253058185" sldId="338"/>
        </pc:sldMkLst>
        <pc:spChg chg="mod">
          <ac:chgData name="Jamie Mellway" userId="64a32afde6b9d889" providerId="LiveId" clId="{AC72A4E8-7ED4-4B44-8D4B-A362E4D3D557}" dt="2023-04-17T22:39:33.782" v="51" actId="20577"/>
          <ac:spMkLst>
            <pc:docMk/>
            <pc:sldMk cId="3253058185" sldId="338"/>
            <ac:spMk id="5" creationId="{24AC1517-2171-47F6-BEFD-6A3AFCA2CF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E2730462-C992-40FA-8F59-8C11A7C73EB5}"/>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3289687E-E05D-4695-958C-B1E6D2856857}"/>
              </a:ext>
            </a:extLst>
          </p:cNvPr>
          <p:cNvSpPr/>
          <p:nvPr userDrawn="1"/>
        </p:nvSpPr>
        <p:spPr>
          <a:xfrm>
            <a:off x="6643991" y="0"/>
            <a:ext cx="36981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8">
            <a:extLst>
              <a:ext uri="{FF2B5EF4-FFF2-40B4-BE49-F238E27FC236}">
                <a16:creationId xmlns:a16="http://schemas.microsoft.com/office/drawing/2014/main" id="{2913FE9C-62F2-4E2F-974F-EF6F5174BAA4}"/>
              </a:ext>
            </a:extLst>
          </p:cNvPr>
          <p:cNvSpPr>
            <a:spLocks noGrp="1"/>
          </p:cNvSpPr>
          <p:nvPr>
            <p:ph type="pic" sz="quarter" idx="10" hasCustomPrompt="1"/>
          </p:nvPr>
        </p:nvSpPr>
        <p:spPr>
          <a:xfrm>
            <a:off x="693477" y="1777429"/>
            <a:ext cx="10805047" cy="276375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10619B1-32EF-432D-BF49-D70BA36A062D}"/>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E6F96327-3565-4938-B1B3-64B119777404}"/>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D55B32D0-8C79-43CF-8BE1-13BA4C9369FF}"/>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B0CA91C-AD7F-487D-8944-F24FED164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0FFDC03-ECE6-46C8-BA8F-DF14D693813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152B523-66A4-4D48-B49C-2A400D04AD8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6FC0A1-B92F-4F4E-8553-711B14252D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F0EAF28-973E-4432-92CD-FFB3A75D233F}"/>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032A55B-8151-47F6-9AE4-10DAF48F4EC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C3A2E4-E9EC-4D76-8B73-42DFFE2DA61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21160164-5E9C-45C5-B6B2-DBE2E7A0F80C}"/>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5AE4AE20-5B6C-4851-940C-815EB813E2A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479ED53-5E72-4796-A272-5A52C5AFC127}"/>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3" name="Frame 4">
            <a:extLst>
              <a:ext uri="{FF2B5EF4-FFF2-40B4-BE49-F238E27FC236}">
                <a16:creationId xmlns:a16="http://schemas.microsoft.com/office/drawing/2014/main" id="{F664D771-7999-4907-B49D-2A7174ED181E}"/>
              </a:ext>
            </a:extLst>
          </p:cNvPr>
          <p:cNvSpPr/>
          <p:nvPr userDrawn="1"/>
        </p:nvSpPr>
        <p:spPr>
          <a:xfrm>
            <a:off x="1065125" y="615462"/>
            <a:ext cx="10061750" cy="5627077"/>
          </a:xfrm>
          <a:prstGeom prst="frame">
            <a:avLst>
              <a:gd name="adj1" fmla="val 12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6">
            <a:extLst>
              <a:ext uri="{FF2B5EF4-FFF2-40B4-BE49-F238E27FC236}">
                <a16:creationId xmlns:a16="http://schemas.microsoft.com/office/drawing/2014/main" id="{5A3315B1-4C3C-4388-B1F0-F11B26C6E308}"/>
              </a:ext>
            </a:extLst>
          </p:cNvPr>
          <p:cNvSpPr/>
          <p:nvPr userDrawn="1"/>
        </p:nvSpPr>
        <p:spPr>
          <a:xfrm>
            <a:off x="0" y="2672858"/>
            <a:ext cx="3064747" cy="29246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014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Teardrop 6">
            <a:extLst>
              <a:ext uri="{FF2B5EF4-FFF2-40B4-BE49-F238E27FC236}">
                <a16:creationId xmlns:a16="http://schemas.microsoft.com/office/drawing/2014/main" id="{599424D7-8771-4882-8231-888CC6AEC430}"/>
              </a:ext>
            </a:extLst>
          </p:cNvPr>
          <p:cNvSpPr/>
          <p:nvPr userDrawn="1"/>
        </p:nvSpPr>
        <p:spPr>
          <a:xfrm rot="5400000">
            <a:off x="4667633" y="1598517"/>
            <a:ext cx="2484306" cy="248430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7">
            <a:extLst>
              <a:ext uri="{FF2B5EF4-FFF2-40B4-BE49-F238E27FC236}">
                <a16:creationId xmlns:a16="http://schemas.microsoft.com/office/drawing/2014/main" id="{7FBCB63D-10B1-4298-91F0-5D85FB9F2190}"/>
              </a:ext>
            </a:extLst>
          </p:cNvPr>
          <p:cNvSpPr/>
          <p:nvPr userDrawn="1"/>
        </p:nvSpPr>
        <p:spPr>
          <a:xfrm rot="5400000">
            <a:off x="8519544" y="1598517"/>
            <a:ext cx="2484306" cy="248430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1">
            <a:extLst>
              <a:ext uri="{FF2B5EF4-FFF2-40B4-BE49-F238E27FC236}">
                <a16:creationId xmlns:a16="http://schemas.microsoft.com/office/drawing/2014/main" id="{145750A7-1A1A-42D5-9A67-FA3BA49924AF}"/>
              </a:ext>
            </a:extLst>
          </p:cNvPr>
          <p:cNvSpPr/>
          <p:nvPr userDrawn="1"/>
        </p:nvSpPr>
        <p:spPr>
          <a:xfrm rot="5400000">
            <a:off x="815722" y="1598517"/>
            <a:ext cx="2484306" cy="248430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55673249-3E22-43EE-86B3-99AB94FA9BCC}"/>
              </a:ext>
            </a:extLst>
          </p:cNvPr>
          <p:cNvSpPr>
            <a:spLocks noGrp="1"/>
          </p:cNvSpPr>
          <p:nvPr>
            <p:ph type="pic" sz="quarter" idx="11" hasCustomPrompt="1"/>
          </p:nvPr>
        </p:nvSpPr>
        <p:spPr>
          <a:xfrm>
            <a:off x="905875"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8" name="그림 개체 틀 2">
            <a:extLst>
              <a:ext uri="{FF2B5EF4-FFF2-40B4-BE49-F238E27FC236}">
                <a16:creationId xmlns:a16="http://schemas.microsoft.com/office/drawing/2014/main" id="{B4D5C21F-DF50-4469-BF69-608CB2211B1B}"/>
              </a:ext>
            </a:extLst>
          </p:cNvPr>
          <p:cNvSpPr>
            <a:spLocks noGrp="1"/>
          </p:cNvSpPr>
          <p:nvPr>
            <p:ph type="pic" sz="quarter" idx="12" hasCustomPrompt="1"/>
          </p:nvPr>
        </p:nvSpPr>
        <p:spPr>
          <a:xfrm>
            <a:off x="4757786"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9" name="그림 개체 틀 2">
            <a:extLst>
              <a:ext uri="{FF2B5EF4-FFF2-40B4-BE49-F238E27FC236}">
                <a16:creationId xmlns:a16="http://schemas.microsoft.com/office/drawing/2014/main" id="{163522E4-F046-42DD-9D9B-6EA54491E86F}"/>
              </a:ext>
            </a:extLst>
          </p:cNvPr>
          <p:cNvSpPr>
            <a:spLocks noGrp="1"/>
          </p:cNvSpPr>
          <p:nvPr>
            <p:ph type="pic" sz="quarter" idx="14" hasCustomPrompt="1"/>
          </p:nvPr>
        </p:nvSpPr>
        <p:spPr>
          <a:xfrm>
            <a:off x="8609697"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FontTx/>
              <a:buNone/>
              <a:defRPr lang="ko-KR" altLang="en-US" sz="1200" dirty="0"/>
            </a:lvl1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B00E3A9C-02B2-4D47-AF26-25E14C355A1A}"/>
              </a:ext>
            </a:extLst>
          </p:cNvPr>
          <p:cNvSpPr>
            <a:spLocks noGrp="1"/>
          </p:cNvSpPr>
          <p:nvPr>
            <p:ph type="pic" idx="11" hasCustomPrompt="1"/>
          </p:nvPr>
        </p:nvSpPr>
        <p:spPr>
          <a:xfrm>
            <a:off x="5387008" y="670891"/>
            <a:ext cx="5724941" cy="5516217"/>
          </a:xfrm>
          <a:custGeom>
            <a:avLst/>
            <a:gdLst>
              <a:gd name="connsiteX0" fmla="*/ 0 w 5724941"/>
              <a:gd name="connsiteY0" fmla="*/ 4750906 h 5516217"/>
              <a:gd name="connsiteX1" fmla="*/ 3980624 w 5724941"/>
              <a:gd name="connsiteY1" fmla="*/ 4750906 h 5516217"/>
              <a:gd name="connsiteX2" fmla="*/ 3980624 w 5724941"/>
              <a:gd name="connsiteY2" fmla="*/ 5516217 h 5516217"/>
              <a:gd name="connsiteX3" fmla="*/ 0 w 5724941"/>
              <a:gd name="connsiteY3" fmla="*/ 5516217 h 5516217"/>
              <a:gd name="connsiteX4" fmla="*/ 4123085 w 5724941"/>
              <a:gd name="connsiteY4" fmla="*/ 2822714 h 5516217"/>
              <a:gd name="connsiteX5" fmla="*/ 5724941 w 5724941"/>
              <a:gd name="connsiteY5" fmla="*/ 2822714 h 5516217"/>
              <a:gd name="connsiteX6" fmla="*/ 5724941 w 5724941"/>
              <a:gd name="connsiteY6" fmla="*/ 4949686 h 5516217"/>
              <a:gd name="connsiteX7" fmla="*/ 4123085 w 5724941"/>
              <a:gd name="connsiteY7" fmla="*/ 4949686 h 5516217"/>
              <a:gd name="connsiteX8" fmla="*/ 2796210 w 5724941"/>
              <a:gd name="connsiteY8" fmla="*/ 2822714 h 5516217"/>
              <a:gd name="connsiteX9" fmla="*/ 3980623 w 5724941"/>
              <a:gd name="connsiteY9" fmla="*/ 2822714 h 5516217"/>
              <a:gd name="connsiteX10" fmla="*/ 3980623 w 5724941"/>
              <a:gd name="connsiteY10" fmla="*/ 4611758 h 5516217"/>
              <a:gd name="connsiteX11" fmla="*/ 2796210 w 5724941"/>
              <a:gd name="connsiteY11" fmla="*/ 4611758 h 5516217"/>
              <a:gd name="connsiteX12" fmla="*/ 0 w 5724941"/>
              <a:gd name="connsiteY12" fmla="*/ 1928192 h 5516217"/>
              <a:gd name="connsiteX13" fmla="*/ 2653748 w 5724941"/>
              <a:gd name="connsiteY13" fmla="*/ 1928192 h 5516217"/>
              <a:gd name="connsiteX14" fmla="*/ 2653748 w 5724941"/>
              <a:gd name="connsiteY14" fmla="*/ 4611758 h 5516217"/>
              <a:gd name="connsiteX15" fmla="*/ 0 w 5724941"/>
              <a:gd name="connsiteY15" fmla="*/ 4611758 h 5516217"/>
              <a:gd name="connsiteX16" fmla="*/ 2796211 w 5724941"/>
              <a:gd name="connsiteY16" fmla="*/ 894522 h 5516217"/>
              <a:gd name="connsiteX17" fmla="*/ 5449959 w 5724941"/>
              <a:gd name="connsiteY17" fmla="*/ 894522 h 5516217"/>
              <a:gd name="connsiteX18" fmla="*/ 5449959 w 5724941"/>
              <a:gd name="connsiteY18" fmla="*/ 2683566 h 5516217"/>
              <a:gd name="connsiteX19" fmla="*/ 2796211 w 5724941"/>
              <a:gd name="connsiteY19" fmla="*/ 2683566 h 5516217"/>
              <a:gd name="connsiteX20" fmla="*/ 1007166 w 5724941"/>
              <a:gd name="connsiteY20" fmla="*/ 0 h 5516217"/>
              <a:gd name="connsiteX21" fmla="*/ 2653749 w 5724941"/>
              <a:gd name="connsiteY21" fmla="*/ 0 h 5516217"/>
              <a:gd name="connsiteX22" fmla="*/ 2653749 w 5724941"/>
              <a:gd name="connsiteY22" fmla="*/ 1789044 h 5516217"/>
              <a:gd name="connsiteX23" fmla="*/ 1007166 w 5724941"/>
              <a:gd name="connsiteY23" fmla="*/ 1789044 h 551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4941" h="5516217">
                <a:moveTo>
                  <a:pt x="0" y="4750906"/>
                </a:moveTo>
                <a:lnTo>
                  <a:pt x="3980624" y="4750906"/>
                </a:lnTo>
                <a:lnTo>
                  <a:pt x="3980624" y="5516217"/>
                </a:lnTo>
                <a:lnTo>
                  <a:pt x="0" y="5516217"/>
                </a:lnTo>
                <a:close/>
                <a:moveTo>
                  <a:pt x="4123085" y="2822714"/>
                </a:moveTo>
                <a:lnTo>
                  <a:pt x="5724941" y="2822714"/>
                </a:lnTo>
                <a:lnTo>
                  <a:pt x="5724941" y="4949686"/>
                </a:lnTo>
                <a:lnTo>
                  <a:pt x="4123085" y="4949686"/>
                </a:lnTo>
                <a:close/>
                <a:moveTo>
                  <a:pt x="2796210" y="2822714"/>
                </a:moveTo>
                <a:lnTo>
                  <a:pt x="3980623" y="2822714"/>
                </a:lnTo>
                <a:lnTo>
                  <a:pt x="3980623" y="4611758"/>
                </a:lnTo>
                <a:lnTo>
                  <a:pt x="2796210" y="4611758"/>
                </a:lnTo>
                <a:close/>
                <a:moveTo>
                  <a:pt x="0" y="1928192"/>
                </a:moveTo>
                <a:lnTo>
                  <a:pt x="2653748" y="1928192"/>
                </a:lnTo>
                <a:lnTo>
                  <a:pt x="2653748" y="4611758"/>
                </a:lnTo>
                <a:lnTo>
                  <a:pt x="0" y="4611758"/>
                </a:lnTo>
                <a:close/>
                <a:moveTo>
                  <a:pt x="2796211" y="894522"/>
                </a:moveTo>
                <a:lnTo>
                  <a:pt x="5449959" y="894522"/>
                </a:lnTo>
                <a:lnTo>
                  <a:pt x="5449959" y="2683566"/>
                </a:lnTo>
                <a:lnTo>
                  <a:pt x="2796211" y="2683566"/>
                </a:lnTo>
                <a:close/>
                <a:moveTo>
                  <a:pt x="1007166" y="0"/>
                </a:moveTo>
                <a:lnTo>
                  <a:pt x="2653749" y="0"/>
                </a:lnTo>
                <a:lnTo>
                  <a:pt x="2653749" y="1789044"/>
                </a:lnTo>
                <a:lnTo>
                  <a:pt x="1007166" y="1789044"/>
                </a:lnTo>
                <a:close/>
              </a:path>
            </a:pathLst>
          </a:custGeom>
          <a:solidFill>
            <a:schemeClr val="bg1">
              <a:lumMod val="95000"/>
            </a:schemeClr>
          </a:solidFill>
          <a:ln w="12700">
            <a:noFill/>
          </a:ln>
        </p:spPr>
        <p:txBody>
          <a:bodyPr wrap="square" anchor="ctr">
            <a:noAutofit/>
          </a:bodyP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16E0E6-3CD8-4642-B8CB-3D39B25CDBC1}"/>
              </a:ext>
            </a:extLst>
          </p:cNvPr>
          <p:cNvSpPr/>
          <p:nvPr userDrawn="1"/>
        </p:nvSpPr>
        <p:spPr>
          <a:xfrm>
            <a:off x="0" y="-38100"/>
            <a:ext cx="12192000" cy="4448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4">
            <a:extLst>
              <a:ext uri="{FF2B5EF4-FFF2-40B4-BE49-F238E27FC236}">
                <a16:creationId xmlns:a16="http://schemas.microsoft.com/office/drawing/2014/main" id="{32C23BD1-BF5E-4F19-A3E6-8932E05B56D9}"/>
              </a:ext>
            </a:extLst>
          </p:cNvPr>
          <p:cNvGrpSpPr/>
          <p:nvPr userDrawn="1"/>
        </p:nvGrpSpPr>
        <p:grpSpPr>
          <a:xfrm>
            <a:off x="7168867" y="1596913"/>
            <a:ext cx="2388835" cy="4199448"/>
            <a:chOff x="445712" y="1449040"/>
            <a:chExt cx="2113018" cy="3924176"/>
          </a:xfrm>
        </p:grpSpPr>
        <p:sp>
          <p:nvSpPr>
            <p:cNvPr id="4" name="Rounded Rectangle 15">
              <a:extLst>
                <a:ext uri="{FF2B5EF4-FFF2-40B4-BE49-F238E27FC236}">
                  <a16:creationId xmlns:a16="http://schemas.microsoft.com/office/drawing/2014/main" id="{16928F1C-E233-4746-AD89-06D9E2C0D7E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53B56079-9848-4699-A28A-8CEE9FF74A5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BEE2638C-70A0-4ACC-9EEE-8E5E8DF8AC60}"/>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E6A4EF29-17EF-4D8C-A3F4-F65CCCC07C7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C1DF49B4-1C37-4D6D-B846-DFD2AB9DED1B}"/>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그림 개체 틀 2">
            <a:extLst>
              <a:ext uri="{FF2B5EF4-FFF2-40B4-BE49-F238E27FC236}">
                <a16:creationId xmlns:a16="http://schemas.microsoft.com/office/drawing/2014/main" id="{A4BB918E-42E3-433D-82C5-D553957DBA53}"/>
              </a:ext>
            </a:extLst>
          </p:cNvPr>
          <p:cNvSpPr>
            <a:spLocks noGrp="1"/>
          </p:cNvSpPr>
          <p:nvPr>
            <p:ph type="pic" sz="quarter" idx="42" hasCustomPrompt="1"/>
          </p:nvPr>
        </p:nvSpPr>
        <p:spPr>
          <a:xfrm>
            <a:off x="7267717" y="1973173"/>
            <a:ext cx="1400643" cy="33752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0" name="Group 14">
            <a:extLst>
              <a:ext uri="{FF2B5EF4-FFF2-40B4-BE49-F238E27FC236}">
                <a16:creationId xmlns:a16="http://schemas.microsoft.com/office/drawing/2014/main" id="{CFE1EF3E-04D4-4043-AC8F-BFE8C5CB534C}"/>
              </a:ext>
            </a:extLst>
          </p:cNvPr>
          <p:cNvGrpSpPr/>
          <p:nvPr userDrawn="1"/>
        </p:nvGrpSpPr>
        <p:grpSpPr>
          <a:xfrm>
            <a:off x="8668360" y="1409273"/>
            <a:ext cx="2565502" cy="4510019"/>
            <a:chOff x="445712" y="1449040"/>
            <a:chExt cx="2113018" cy="3924176"/>
          </a:xfrm>
        </p:grpSpPr>
        <p:sp>
          <p:nvSpPr>
            <p:cNvPr id="11" name="Rounded Rectangle 15">
              <a:extLst>
                <a:ext uri="{FF2B5EF4-FFF2-40B4-BE49-F238E27FC236}">
                  <a16:creationId xmlns:a16="http://schemas.microsoft.com/office/drawing/2014/main" id="{06658BAB-7E05-45FE-8764-692F1810E825}"/>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258E05E7-B0FA-468B-8CF5-A506DC41C3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C2C7F807-41AA-4922-A382-7CFE7B7F542A}"/>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D7FA24BD-C7CC-4577-8BA3-4F3DDABE21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815B359B-9AE9-40C9-8117-EA8F87A4990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그림 개체 틀 2">
            <a:extLst>
              <a:ext uri="{FF2B5EF4-FFF2-40B4-BE49-F238E27FC236}">
                <a16:creationId xmlns:a16="http://schemas.microsoft.com/office/drawing/2014/main" id="{193F75AD-D1C7-48CC-B2B8-A83365574928}"/>
              </a:ext>
            </a:extLst>
          </p:cNvPr>
          <p:cNvSpPr>
            <a:spLocks noGrp="1"/>
          </p:cNvSpPr>
          <p:nvPr>
            <p:ph type="pic" sz="quarter" idx="43" hasCustomPrompt="1"/>
          </p:nvPr>
        </p:nvSpPr>
        <p:spPr>
          <a:xfrm>
            <a:off x="8782893" y="1785534"/>
            <a:ext cx="2337757" cy="362485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finance.yahoo.com/quote/WOOD/history?p=WOOD" TargetMode="External"/><Relationship Id="rId2" Type="http://schemas.openxmlformats.org/officeDocument/2006/relationships/hyperlink" Target="https://www.macrotrends.net/2637/lumber-prices-historical-chart-data"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C3BC02C-0015-4AC2-A25D-BF4D5CAE3F32}"/>
              </a:ext>
            </a:extLst>
          </p:cNvPr>
          <p:cNvSpPr txBox="1"/>
          <p:nvPr/>
        </p:nvSpPr>
        <p:spPr>
          <a:xfrm>
            <a:off x="5782149" y="1259175"/>
            <a:ext cx="6070899" cy="2400657"/>
          </a:xfrm>
          <a:prstGeom prst="rect">
            <a:avLst/>
          </a:prstGeom>
          <a:noFill/>
        </p:spPr>
        <p:txBody>
          <a:bodyPr wrap="square" rtlCol="0" anchor="ctr">
            <a:spAutoFit/>
          </a:bodyPr>
          <a:lstStyle/>
          <a:p>
            <a:pPr algn="r"/>
            <a:r>
              <a:rPr lang="en-CA" sz="6000" b="1" i="0" u="none" strike="noStrike" dirty="0">
                <a:solidFill>
                  <a:schemeClr val="bg1"/>
                </a:solidFill>
                <a:effectLst/>
                <a:latin typeface="Imprint MT Shadow" panose="04020605060303030202" pitchFamily="82" charset="0"/>
                <a:cs typeface="Vijaya" panose="020B0502040204020203" pitchFamily="18" charset="0"/>
              </a:rPr>
              <a:t>Ontario Housing</a:t>
            </a:r>
            <a:br>
              <a:rPr lang="en-CA" sz="6000" b="1" i="0" u="none" strike="noStrike" dirty="0">
                <a:solidFill>
                  <a:schemeClr val="bg1"/>
                </a:solidFill>
                <a:effectLst/>
                <a:latin typeface="Imprint MT Shadow" panose="04020605060303030202" pitchFamily="82" charset="0"/>
                <a:cs typeface="Vijaya" panose="020B0502040204020203" pitchFamily="18" charset="0"/>
              </a:rPr>
            </a:br>
            <a:r>
              <a:rPr lang="en-CA" sz="6000" b="1" i="0" u="none" strike="noStrike" dirty="0">
                <a:solidFill>
                  <a:schemeClr val="bg1"/>
                </a:solidFill>
                <a:effectLst/>
                <a:latin typeface="Imprint MT Shadow" panose="04020605060303030202" pitchFamily="82" charset="0"/>
                <a:cs typeface="Vijaya" panose="020B0502040204020203" pitchFamily="18" charset="0"/>
              </a:rPr>
              <a:t> Market Analysis</a:t>
            </a:r>
          </a:p>
          <a:p>
            <a:pPr algn="ctr"/>
            <a:r>
              <a:rPr lang="en-CA" altLang="ko-KR" sz="3000" b="1" dirty="0">
                <a:solidFill>
                  <a:schemeClr val="bg1"/>
                </a:solidFill>
                <a:latin typeface="Imprint MT Shadow" panose="04020605060303030202" pitchFamily="82" charset="0"/>
                <a:cs typeface="Vijaya" panose="020B0502040204020203" pitchFamily="18" charset="0"/>
              </a:rPr>
              <a:t>Part 2</a:t>
            </a:r>
            <a:endParaRPr lang="ko-KR" altLang="en-US" sz="3000" dirty="0">
              <a:solidFill>
                <a:schemeClr val="bg1"/>
              </a:solidFill>
              <a:latin typeface="Imprint MT Shadow" panose="04020605060303030202" pitchFamily="82" charset="0"/>
              <a:cs typeface="Vijaya" panose="020B0502040204020203" pitchFamily="18" charset="0"/>
            </a:endParaRPr>
          </a:p>
        </p:txBody>
      </p:sp>
      <p:sp>
        <p:nvSpPr>
          <p:cNvPr id="2" name="TextBox 1">
            <a:extLst>
              <a:ext uri="{FF2B5EF4-FFF2-40B4-BE49-F238E27FC236}">
                <a16:creationId xmlns:a16="http://schemas.microsoft.com/office/drawing/2014/main" id="{B42CEAA9-FA27-DD5E-BF42-7A023FABE48C}"/>
              </a:ext>
            </a:extLst>
          </p:cNvPr>
          <p:cNvSpPr txBox="1"/>
          <p:nvPr/>
        </p:nvSpPr>
        <p:spPr>
          <a:xfrm>
            <a:off x="6258757" y="3791546"/>
            <a:ext cx="5594291" cy="707886"/>
          </a:xfrm>
          <a:prstGeom prst="rect">
            <a:avLst/>
          </a:prstGeom>
          <a:noFill/>
        </p:spPr>
        <p:txBody>
          <a:bodyPr wrap="square" rtlCol="0" anchor="ctr">
            <a:spAutoFit/>
          </a:bodyPr>
          <a:lstStyle/>
          <a:p>
            <a:pPr algn="ctr"/>
            <a:r>
              <a:rPr lang="en-CA" sz="2000" dirty="0">
                <a:solidFill>
                  <a:schemeClr val="bg1"/>
                </a:solidFill>
                <a:latin typeface="Vijaya" panose="02020604020202020204" pitchFamily="18" charset="0"/>
                <a:cs typeface="Vijaya" panose="02020604020202020204" pitchFamily="18" charset="0"/>
              </a:rPr>
              <a:t>Predicting Ontario real estate data from ETFs, </a:t>
            </a:r>
          </a:p>
          <a:p>
            <a:pPr algn="ctr"/>
            <a:r>
              <a:rPr lang="en-CA" sz="2000" dirty="0">
                <a:solidFill>
                  <a:schemeClr val="bg1"/>
                </a:solidFill>
                <a:latin typeface="Vijaya" panose="02020604020202020204" pitchFamily="18" charset="0"/>
                <a:cs typeface="Vijaya" panose="02020604020202020204" pitchFamily="18" charset="0"/>
              </a:rPr>
              <a:t>lumber prices, interest rates, and consumer price index</a:t>
            </a:r>
            <a:endParaRPr lang="ko-KR" altLang="en-US" sz="2000" dirty="0">
              <a:solidFill>
                <a:schemeClr val="bg1"/>
              </a:solidFill>
              <a:latin typeface="Vijaya" panose="02020604020202020204" pitchFamily="18" charset="0"/>
              <a:cs typeface="Vijaya" panose="02020604020202020204" pitchFamily="18" charset="0"/>
            </a:endParaRPr>
          </a:p>
        </p:txBody>
      </p:sp>
    </p:spTree>
    <p:extLst>
      <p:ext uri="{BB962C8B-B14F-4D97-AF65-F5344CB8AC3E}">
        <p14:creationId xmlns:p14="http://schemas.microsoft.com/office/powerpoint/2010/main" val="247755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640AA9EF-FD6C-6623-0708-416F8FC159F1}"/>
              </a:ext>
            </a:extLst>
          </p:cNvPr>
          <p:cNvSpPr txBox="1"/>
          <p:nvPr/>
        </p:nvSpPr>
        <p:spPr>
          <a:xfrm>
            <a:off x="905608" y="1063756"/>
            <a:ext cx="10744200" cy="830997"/>
          </a:xfrm>
          <a:prstGeom prst="rect">
            <a:avLst/>
          </a:prstGeom>
          <a:noFill/>
        </p:spPr>
        <p:txBody>
          <a:bodyPr wrap="square">
            <a:spAutoFit/>
          </a:bodyPr>
          <a:lstStyle/>
          <a:p>
            <a:pPr marL="285750" indent="-285750">
              <a:buFont typeface="Arial" panose="020B0604020202020204" pitchFamily="34" charset="0"/>
              <a:buChar char="•"/>
            </a:pPr>
            <a:r>
              <a:rPr lang="en-CA" dirty="0"/>
              <a:t>Consumer Price Index (CPI)</a:t>
            </a:r>
          </a:p>
          <a:p>
            <a:r>
              <a:rPr lang="en-CA" sz="1500" dirty="0"/>
              <a:t>https://www150.statcan.gc.ca/t1/tbl1/en/tv.action?pid=1810000601&amp;cubeTimeFrame.startMonth=12&amp;cubeTimeFrame.startYear=2005&amp;cubeTimeFrame.endMonth=04&amp;cubeTimeFrame.endYear=2023&amp;referencePeriods=20051201%2C20230401 </a:t>
            </a:r>
          </a:p>
        </p:txBody>
      </p:sp>
      <p:pic>
        <p:nvPicPr>
          <p:cNvPr id="8" name="Picture 7" descr="A picture containing text, diagram, line, screenshot&#10;&#10;Description automatically generated">
            <a:extLst>
              <a:ext uri="{FF2B5EF4-FFF2-40B4-BE49-F238E27FC236}">
                <a16:creationId xmlns:a16="http://schemas.microsoft.com/office/drawing/2014/main" id="{D5C65FFA-2A59-38A3-F84A-C6D614131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59702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412FA927-9B52-D89D-C010-9DBEF8CA3E1C}"/>
              </a:ext>
            </a:extLst>
          </p:cNvPr>
          <p:cNvSpPr txBox="1"/>
          <p:nvPr/>
        </p:nvSpPr>
        <p:spPr>
          <a:xfrm>
            <a:off x="795624" y="1063756"/>
            <a:ext cx="10279917" cy="646331"/>
          </a:xfrm>
          <a:prstGeom prst="rect">
            <a:avLst/>
          </a:prstGeom>
          <a:noFill/>
        </p:spPr>
        <p:txBody>
          <a:bodyPr wrap="square">
            <a:spAutoFit/>
          </a:bodyPr>
          <a:lstStyle/>
          <a:p>
            <a:pPr marL="285750" indent="-285750">
              <a:buFont typeface="Arial" panose="020B0604020202020204" pitchFamily="34" charset="0"/>
              <a:buChar char="•"/>
            </a:pPr>
            <a:r>
              <a:rPr lang="en-CA" dirty="0"/>
              <a:t>Interest rates (Bank Rate)</a:t>
            </a:r>
          </a:p>
          <a:p>
            <a:r>
              <a:rPr lang="en-CA" dirty="0"/>
              <a:t>https://www.bankofcanada.ca/rates/interest-rates/canadian-interest-rates/ </a:t>
            </a:r>
          </a:p>
        </p:txBody>
      </p:sp>
      <p:pic>
        <p:nvPicPr>
          <p:cNvPr id="8" name="Picture 7" descr="A picture containing text, line, screenshot, diagram&#10;&#10;Description automatically generated">
            <a:extLst>
              <a:ext uri="{FF2B5EF4-FFF2-40B4-BE49-F238E27FC236}">
                <a16:creationId xmlns:a16="http://schemas.microsoft.com/office/drawing/2014/main" id="{7ADF60C9-0F95-10C0-226D-023B1EDF3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14178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Data Cleanup</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4801314"/>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pPr marL="285750" indent="-285750">
              <a:buFont typeface="Arial" panose="020B0604020202020204" pitchFamily="34" charset="0"/>
              <a:buChar char="•"/>
            </a:pPr>
            <a:r>
              <a:rPr lang="en-CA" dirty="0"/>
              <a:t>iShares Global Timber &amp; Forestry ETF (WOOD-Q)</a:t>
            </a:r>
          </a:p>
          <a:p>
            <a:pPr marL="285750" indent="-285750">
              <a:buFont typeface="Arial" panose="020B0604020202020204" pitchFamily="34" charset="0"/>
              <a:buChar char="•"/>
            </a:pPr>
            <a:r>
              <a:rPr lang="en-CA" dirty="0"/>
              <a:t>SPDR S&amp;P Homebuilders ETF (XHB)</a:t>
            </a:r>
          </a:p>
          <a:p>
            <a:pPr marL="285750" indent="-285750">
              <a:buFont typeface="Arial" panose="020B0604020202020204" pitchFamily="34" charset="0"/>
              <a:buChar char="•"/>
            </a:pPr>
            <a:r>
              <a:rPr lang="en-CA" dirty="0"/>
              <a:t>iShares U.S. Home Construction ETF (IBT)</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business days, so we grouped by month using the mean value.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Consumer Price Index (CPI)</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monthly but need to be transposed.</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Interest rates</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only when the rate changed.  There could be multiple changes per month, so we needed to group by month using the last value.  There was missing months where the rate hadn’t changed, so we needed to forward fill.</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373737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Scaled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8" name="Picture 7" descr="A picture containing text, line, diagram, plot&#10;&#10;Description automatically generated">
            <a:extLst>
              <a:ext uri="{FF2B5EF4-FFF2-40B4-BE49-F238E27FC236}">
                <a16:creationId xmlns:a16="http://schemas.microsoft.com/office/drawing/2014/main" id="{B28C5FB2-7B44-A931-E0FB-758BF7201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5884"/>
            <a:ext cx="12192000" cy="4873386"/>
          </a:xfrm>
          <a:prstGeom prst="rect">
            <a:avLst/>
          </a:prstGeom>
        </p:spPr>
      </p:pic>
    </p:spTree>
    <p:extLst>
      <p:ext uri="{BB962C8B-B14F-4D97-AF65-F5344CB8AC3E}">
        <p14:creationId xmlns:p14="http://schemas.microsoft.com/office/powerpoint/2010/main" val="3495934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611758" y="1063756"/>
            <a:ext cx="900118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panose="020B0604020202020204" pitchFamily="34" charset="-128"/>
              </a:rPr>
              <a:t>Model: "sequential"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_________________________________________________________________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Layer (type) Output Shape Param #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hidden1 (Dense) (None, 128) 2176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hidden2 (Dense) (None, 64) 8256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hidden3 (Dense) (None, 32) 2080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output (Dense) (None, 1) 33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Total params: 12,545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Trainable params: 12,545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Non-trainable params: 0</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8087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Compile, Split, and Fit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732434" y="1060502"/>
            <a:ext cx="491666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CA" altLang="en-US" b="0" i="0" u="none" strike="noStrike" cap="none" normalizeH="0" baseline="0" dirty="0">
                <a:ln>
                  <a:noFill/>
                </a:ln>
                <a:solidFill>
                  <a:schemeClr val="tx1"/>
                </a:solidFill>
                <a:effectLst/>
                <a:latin typeface="Arial" panose="020B0604020202020204" pitchFamily="34" charset="0"/>
              </a:rPr>
              <a:t>Loss: </a:t>
            </a:r>
            <a:r>
              <a:rPr kumimoji="0" lang="en-CA" altLang="en-US" b="0" i="0" u="none" strike="noStrike" cap="none" normalizeH="0" baseline="0" dirty="0" err="1">
                <a:ln>
                  <a:noFill/>
                </a:ln>
                <a:solidFill>
                  <a:schemeClr val="tx1"/>
                </a:solidFill>
                <a:effectLst/>
                <a:latin typeface="Arial" panose="020B0604020202020204" pitchFamily="34" charset="0"/>
              </a:rPr>
              <a:t>mean_squared_error</a:t>
            </a:r>
            <a:br>
              <a:rPr kumimoji="0" lang="en-CA" altLang="en-US" b="0" i="0" u="none" strike="noStrike" cap="none" normalizeH="0" baseline="0" dirty="0">
                <a:ln>
                  <a:noFill/>
                </a:ln>
                <a:solidFill>
                  <a:schemeClr val="tx1"/>
                </a:solidFill>
                <a:effectLst/>
                <a:latin typeface="Arial" panose="020B0604020202020204" pitchFamily="34" charset="0"/>
              </a:rPr>
            </a:br>
            <a:r>
              <a:rPr kumimoji="0" lang="en-CA" altLang="en-US" b="0" i="0" u="none" strike="noStrike" cap="none" normalizeH="0" baseline="0" dirty="0">
                <a:ln>
                  <a:noFill/>
                </a:ln>
                <a:solidFill>
                  <a:schemeClr val="tx1"/>
                </a:solidFill>
                <a:effectLst/>
                <a:latin typeface="Arial" panose="020B0604020202020204" pitchFamily="34" charset="0"/>
              </a:rPr>
              <a:t>Optimizer: </a:t>
            </a:r>
            <a:r>
              <a:rPr kumimoji="0" lang="en-CA" altLang="en-US" b="0" i="0" u="none" strike="noStrike" cap="none" normalizeH="0" baseline="0" dirty="0" err="1">
                <a:ln>
                  <a:noFill/>
                </a:ln>
                <a:solidFill>
                  <a:schemeClr val="tx1"/>
                </a:solidFill>
                <a:effectLst/>
                <a:latin typeface="Arial" panose="020B0604020202020204" pitchFamily="34" charset="0"/>
              </a:rPr>
              <a:t>adam</a:t>
            </a:r>
            <a:endParaRPr kumimoji="0" lang="en-CA"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dirty="0">
                <a:latin typeface="Arial" panose="020B0604020202020204" pitchFamily="34" charset="0"/>
              </a:rPr>
              <a:t>Metrics: </a:t>
            </a:r>
            <a:r>
              <a:rPr lang="en-CA" altLang="en-US" dirty="0" err="1">
                <a:latin typeface="Arial" panose="020B0604020202020204" pitchFamily="34" charset="0"/>
              </a:rPr>
              <a:t>MeanSquaredError</a:t>
            </a:r>
            <a:r>
              <a:rPr lang="en-CA" altLang="en-US" dirty="0">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CA"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dirty="0">
                <a:latin typeface="Arial" panose="020B0604020202020204" pitchFamily="34" charset="0"/>
              </a:rPr>
              <a:t>T</a:t>
            </a:r>
            <a:r>
              <a:rPr kumimoji="0" lang="en-CA" altLang="en-US" i="0" u="none" strike="noStrike" cap="none" normalizeH="0" baseline="0" dirty="0">
                <a:ln>
                  <a:noFill/>
                </a:ln>
                <a:solidFill>
                  <a:schemeClr val="tx1"/>
                </a:solidFill>
                <a:effectLst/>
                <a:latin typeface="Arial" panose="020B0604020202020204" pitchFamily="34" charset="0"/>
              </a:rPr>
              <a:t>rain: 2008-06-01 to 2018-11-01 (126 months)</a:t>
            </a:r>
          </a:p>
          <a:p>
            <a:pPr marR="0" lvl="0" algn="l" defTabSz="914400" rtl="0" eaLnBrk="0" fontAlgn="base" latinLnBrk="0" hangingPunct="0">
              <a:lnSpc>
                <a:spcPct val="100000"/>
              </a:lnSpc>
              <a:spcBef>
                <a:spcPct val="0"/>
              </a:spcBef>
              <a:spcAft>
                <a:spcPct val="0"/>
              </a:spcAft>
              <a:buClrTx/>
              <a:buSzTx/>
              <a:tabLst/>
            </a:pPr>
            <a:r>
              <a:rPr lang="en-CA" altLang="en-US" dirty="0">
                <a:latin typeface="Arial" panose="020B0604020202020204" pitchFamily="34" charset="0"/>
              </a:rPr>
              <a:t>Test: 2018-12 to 2023-01 (51 months)</a:t>
            </a:r>
          </a:p>
          <a:p>
            <a:pPr marR="0" lvl="0" algn="l" defTabSz="914400" rtl="0" eaLnBrk="0" fontAlgn="base" latinLnBrk="0" hangingPunct="0">
              <a:lnSpc>
                <a:spcPct val="100000"/>
              </a:lnSpc>
              <a:spcBef>
                <a:spcPct val="0"/>
              </a:spcBef>
              <a:spcAft>
                <a:spcPct val="0"/>
              </a:spcAft>
              <a:buClrTx/>
              <a:buSzTx/>
              <a:tabLst/>
            </a:pPr>
            <a:endParaRPr kumimoji="0" lang="en-CA" altLang="en-US"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CA" altLang="en-US" dirty="0">
                <a:latin typeface="Arial" panose="020B0604020202020204" pitchFamily="34" charset="0"/>
              </a:rPr>
              <a:t>B</a:t>
            </a:r>
            <a:r>
              <a:rPr kumimoji="0" lang="en-CA" altLang="en-US" b="0" i="0" u="none" strike="noStrike" cap="none" normalizeH="0" baseline="0" dirty="0">
                <a:ln>
                  <a:noFill/>
                </a:ln>
                <a:solidFill>
                  <a:schemeClr val="tx1"/>
                </a:solidFill>
                <a:effectLst/>
                <a:latin typeface="Arial" panose="020B0604020202020204" pitchFamily="34" charset="0"/>
              </a:rPr>
              <a:t>atch Size: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Arial" panose="020B0604020202020204" pitchFamily="34" charset="0"/>
              </a:rPr>
              <a:t>Validation Split: 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Arial" panose="020B0604020202020204" pitchFamily="34" charset="0"/>
              </a:rPr>
              <a:t>Epochs: 100</a:t>
            </a:r>
          </a:p>
        </p:txBody>
      </p:sp>
    </p:spTree>
    <p:extLst>
      <p:ext uri="{BB962C8B-B14F-4D97-AF65-F5344CB8AC3E}">
        <p14:creationId xmlns:p14="http://schemas.microsoft.com/office/powerpoint/2010/main" val="330199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line, diagram, text&#10;&#10;Description automatically generated">
            <a:extLst>
              <a:ext uri="{FF2B5EF4-FFF2-40B4-BE49-F238E27FC236}">
                <a16:creationId xmlns:a16="http://schemas.microsoft.com/office/drawing/2014/main" id="{1C645515-28C3-40C4-B3EE-2428D9B1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163014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Evaluation Metrics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765751" y="1063756"/>
            <a:ext cx="6171498" cy="254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Weighted Mean Absolute Percentage Error: 23.778567482963275</a:t>
            </a:r>
          </a:p>
        </p:txBody>
      </p:sp>
    </p:spTree>
    <p:extLst>
      <p:ext uri="{BB962C8B-B14F-4D97-AF65-F5344CB8AC3E}">
        <p14:creationId xmlns:p14="http://schemas.microsoft.com/office/powerpoint/2010/main" val="264576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 line, plot, text&#10;&#10;Description automatically generated">
            <a:extLst>
              <a:ext uri="{FF2B5EF4-FFF2-40B4-BE49-F238E27FC236}">
                <a16:creationId xmlns:a16="http://schemas.microsoft.com/office/drawing/2014/main" id="{88D86130-C8AE-360A-5B04-3FE61BA2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50300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#2</a:t>
            </a:r>
            <a:endParaRPr lang="en-CA" sz="6000" dirty="0"/>
          </a:p>
        </p:txBody>
      </p:sp>
    </p:spTree>
    <p:extLst>
      <p:ext uri="{BB962C8B-B14F-4D97-AF65-F5344CB8AC3E}">
        <p14:creationId xmlns:p14="http://schemas.microsoft.com/office/powerpoint/2010/main" val="2307238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8F6D65C-9B94-4547-BE03-7DC8EA9D4DD8}"/>
              </a:ext>
            </a:extLst>
          </p:cNvPr>
          <p:cNvSpPr txBox="1"/>
          <p:nvPr/>
        </p:nvSpPr>
        <p:spPr>
          <a:xfrm>
            <a:off x="3460259" y="767128"/>
            <a:ext cx="5271482" cy="923330"/>
          </a:xfrm>
          <a:prstGeom prst="rect">
            <a:avLst/>
          </a:prstGeom>
          <a:solidFill>
            <a:schemeClr val="bg1"/>
          </a:solidFill>
        </p:spPr>
        <p:txBody>
          <a:bodyPr wrap="square" rtlCol="0" anchor="ctr">
            <a:spAutoFit/>
          </a:bodyPr>
          <a:lstStyle/>
          <a:p>
            <a:pPr algn="ctr"/>
            <a:r>
              <a:rPr lang="en-US" altLang="ko-KR" sz="5400" b="1" dirty="0">
                <a:solidFill>
                  <a:schemeClr val="tx2">
                    <a:lumMod val="75000"/>
                  </a:schemeClr>
                </a:solidFill>
                <a:latin typeface="Vijaya" panose="02020604020202020204" pitchFamily="18" charset="0"/>
                <a:cs typeface="Vijaya" panose="02020604020202020204" pitchFamily="18" charset="0"/>
              </a:rPr>
              <a:t>Meet The Team</a:t>
            </a:r>
            <a:endParaRPr lang="ko-KR" altLang="en-US" sz="5400" b="1" dirty="0">
              <a:solidFill>
                <a:schemeClr val="tx2">
                  <a:lumMod val="75000"/>
                </a:schemeClr>
              </a:solidFill>
              <a:latin typeface="Vijaya" panose="02020604020202020204" pitchFamily="18" charset="0"/>
              <a:cs typeface="Vijaya" panose="02020604020202020204" pitchFamily="18" charset="0"/>
            </a:endParaRPr>
          </a:p>
        </p:txBody>
      </p:sp>
      <p:pic>
        <p:nvPicPr>
          <p:cNvPr id="4" name="Picture 3" descr="Shape, circle&#10;&#10;Description automatically generated">
            <a:extLst>
              <a:ext uri="{FF2B5EF4-FFF2-40B4-BE49-F238E27FC236}">
                <a16:creationId xmlns:a16="http://schemas.microsoft.com/office/drawing/2014/main" id="{2BFCB466-29EC-7487-327F-CC7F01433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60" y="3628960"/>
            <a:ext cx="809105" cy="613434"/>
          </a:xfrm>
          <a:prstGeom prst="rect">
            <a:avLst/>
          </a:prstGeom>
        </p:spPr>
      </p:pic>
      <p:sp>
        <p:nvSpPr>
          <p:cNvPr id="5" name="TextBox 4">
            <a:extLst>
              <a:ext uri="{FF2B5EF4-FFF2-40B4-BE49-F238E27FC236}">
                <a16:creationId xmlns:a16="http://schemas.microsoft.com/office/drawing/2014/main" id="{24AC1517-2171-47F6-BEFD-6A3AFCA2CF91}"/>
              </a:ext>
            </a:extLst>
          </p:cNvPr>
          <p:cNvSpPr txBox="1"/>
          <p:nvPr/>
        </p:nvSpPr>
        <p:spPr>
          <a:xfrm>
            <a:off x="3460259" y="2051125"/>
            <a:ext cx="6400800" cy="3416320"/>
          </a:xfrm>
          <a:prstGeom prst="rect">
            <a:avLst/>
          </a:prstGeom>
          <a:noFill/>
        </p:spPr>
        <p:txBody>
          <a:bodyPr wrap="square" rtlCol="0">
            <a:spAutoFit/>
          </a:bodyPr>
          <a:lstStyle/>
          <a:p>
            <a:r>
              <a:rPr lang="en-US" sz="2400" dirty="0">
                <a:latin typeface="Bahnschrift SemiBold SemiConden" panose="020B0502040204020203" pitchFamily="34" charset="0"/>
              </a:rPr>
              <a:t>Jamie Mellway</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Josh Esteban</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Majeed Raheem</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Joey </a:t>
            </a:r>
            <a:r>
              <a:rPr lang="en-US" sz="2400" dirty="0" err="1">
                <a:latin typeface="Bahnschrift SemiBold SemiConden" panose="020B0502040204020203" pitchFamily="34" charset="0"/>
              </a:rPr>
              <a:t>Falvo</a:t>
            </a:r>
            <a:endParaRPr lang="en-US" sz="2400" dirty="0">
              <a:latin typeface="Bahnschrift SemiBold SemiConden" panose="020B0502040204020203" pitchFamily="34" charset="0"/>
            </a:endParaRP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Rafi </a:t>
            </a:r>
            <a:r>
              <a:rPr lang="en-US" sz="2400" dirty="0" err="1">
                <a:latin typeface="Bahnschrift SemiBold SemiConden" panose="020B0502040204020203" pitchFamily="34" charset="0"/>
              </a:rPr>
              <a:t>Nazamodeen</a:t>
            </a:r>
            <a:endParaRPr lang="en-US" sz="2400" dirty="0">
              <a:latin typeface="Bahnschrift SemiBold SemiConden" panose="020B0502040204020203" pitchFamily="34" charset="0"/>
            </a:endParaRPr>
          </a:p>
        </p:txBody>
      </p:sp>
      <p:pic>
        <p:nvPicPr>
          <p:cNvPr id="7" name="Picture 6" descr="A group of people sitting at a table">
            <a:extLst>
              <a:ext uri="{FF2B5EF4-FFF2-40B4-BE49-F238E27FC236}">
                <a16:creationId xmlns:a16="http://schemas.microsoft.com/office/drawing/2014/main" id="{DC3A4F6B-29DD-C341-AE3C-4030CC41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1125"/>
            <a:ext cx="4279925" cy="3184264"/>
          </a:xfrm>
          <a:prstGeom prst="rect">
            <a:avLst/>
          </a:prstGeom>
        </p:spPr>
      </p:pic>
      <p:sp>
        <p:nvSpPr>
          <p:cNvPr id="2" name="Rectangle 1">
            <a:extLst>
              <a:ext uri="{FF2B5EF4-FFF2-40B4-BE49-F238E27FC236}">
                <a16:creationId xmlns:a16="http://schemas.microsoft.com/office/drawing/2014/main" id="{4C00E251-1C1D-CE09-B836-E684CB8C7CC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305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Split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929902" y="1063756"/>
            <a:ext cx="23455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err="1">
                <a:ln>
                  <a:noFill/>
                </a:ln>
                <a:solidFill>
                  <a:schemeClr val="tx1"/>
                </a:solidFill>
                <a:effectLst/>
                <a:latin typeface="Arial" panose="020B0604020202020204" pitchFamily="34" charset="0"/>
              </a:rPr>
              <a:t>train_test_split</a:t>
            </a:r>
            <a:r>
              <a:rPr kumimoji="0" lang="en-CA" altLang="en-US" b="0" i="0" u="none" strike="noStrike" cap="none" normalizeH="0" baseline="0" dirty="0">
                <a:ln>
                  <a:noFill/>
                </a:ln>
                <a:solidFill>
                  <a:schemeClr val="tx1"/>
                </a:solidFill>
                <a:effectLst/>
                <a:latin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err="1">
                <a:ln>
                  <a:noFill/>
                </a:ln>
                <a:solidFill>
                  <a:schemeClr val="tx1"/>
                </a:solidFill>
                <a:effectLst/>
                <a:latin typeface="Arial" panose="020B0604020202020204" pitchFamily="34" charset="0"/>
              </a:rPr>
              <a:t>random_state</a:t>
            </a:r>
            <a:r>
              <a:rPr kumimoji="0" lang="en-CA" altLang="en-US" b="0" i="0" u="none" strike="noStrike" cap="none" normalizeH="0" baseline="0" dirty="0">
                <a:ln>
                  <a:noFill/>
                </a:ln>
                <a:solidFill>
                  <a:schemeClr val="tx1"/>
                </a:solidFill>
                <a:effectLst/>
                <a:latin typeface="Arial" panose="020B0604020202020204" pitchFamily="34" charset="0"/>
              </a:rPr>
              <a:t>=1</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err="1">
                <a:ln>
                  <a:noFill/>
                </a:ln>
                <a:solidFill>
                  <a:schemeClr val="tx1"/>
                </a:solidFill>
                <a:effectLst/>
                <a:latin typeface="Arial" panose="020B0604020202020204" pitchFamily="34" charset="0"/>
              </a:rPr>
              <a:t>test_size</a:t>
            </a:r>
            <a:r>
              <a:rPr kumimoji="0" lang="en-CA" altLang="en-US" b="0" i="0" u="none" strike="noStrike" cap="none" normalizeH="0" baseline="0" dirty="0">
                <a:ln>
                  <a:noFill/>
                </a:ln>
                <a:solidFill>
                  <a:schemeClr val="tx1"/>
                </a:solidFill>
                <a:effectLst/>
                <a:latin typeface="Arial" panose="020B0604020202020204" pitchFamily="34" charset="0"/>
              </a:rPr>
              <a:t> = 0.25</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err="1">
                <a:ln>
                  <a:noFill/>
                </a:ln>
                <a:solidFill>
                  <a:schemeClr val="tx1"/>
                </a:solidFill>
                <a:effectLst/>
                <a:latin typeface="Arial" panose="020B0604020202020204" pitchFamily="34" charset="0"/>
              </a:rPr>
              <a:t>train_size</a:t>
            </a:r>
            <a:r>
              <a:rPr kumimoji="0" lang="en-CA" altLang="en-US" b="0" i="0" u="none" strike="noStrike" cap="none" normalizeH="0" baseline="0" dirty="0">
                <a:ln>
                  <a:noFill/>
                </a:ln>
                <a:solidFill>
                  <a:schemeClr val="tx1"/>
                </a:solidFill>
                <a:effectLst/>
                <a:latin typeface="Arial" panose="020B0604020202020204" pitchFamily="34" charset="0"/>
              </a:rPr>
              <a:t> </a:t>
            </a:r>
            <a:r>
              <a:rPr lang="en-CA" altLang="en-US" dirty="0">
                <a:latin typeface="Arial" panose="020B0604020202020204" pitchFamily="34" charset="0"/>
              </a:rPr>
              <a:t>= 0.75</a:t>
            </a:r>
            <a:endParaRPr kumimoji="0" lang="en-CA"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59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1CE7FD01-85F9-7B3B-E5EC-FC23E01D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881916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Metrics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Metrics</a:t>
            </a:r>
          </a:p>
        </p:txBody>
      </p:sp>
    </p:spTree>
    <p:extLst>
      <p:ext uri="{BB962C8B-B14F-4D97-AF65-F5344CB8AC3E}">
        <p14:creationId xmlns:p14="http://schemas.microsoft.com/office/powerpoint/2010/main" val="1660032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 line, plot, text&#10;&#10;Description automatically generated">
            <a:extLst>
              <a:ext uri="{FF2B5EF4-FFF2-40B4-BE49-F238E27FC236}">
                <a16:creationId xmlns:a16="http://schemas.microsoft.com/office/drawing/2014/main" id="{DAA5F375-BFF1-346E-E058-DBF624438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196937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#3</a:t>
            </a:r>
            <a:endParaRPr lang="en-CA" sz="6000" dirty="0"/>
          </a:p>
        </p:txBody>
      </p:sp>
    </p:spTree>
    <p:extLst>
      <p:ext uri="{BB962C8B-B14F-4D97-AF65-F5344CB8AC3E}">
        <p14:creationId xmlns:p14="http://schemas.microsoft.com/office/powerpoint/2010/main" val="1191302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4" name="Picture 3" descr="A picture containing text, screenshot&#10;&#10;Description automatically generated">
            <a:extLst>
              <a:ext uri="{FF2B5EF4-FFF2-40B4-BE49-F238E27FC236}">
                <a16:creationId xmlns:a16="http://schemas.microsoft.com/office/drawing/2014/main" id="{B35C4A78-9A7A-0840-F1C9-8E117AE2C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829"/>
            <a:ext cx="12192000" cy="4873386"/>
          </a:xfrm>
          <a:prstGeom prst="rect">
            <a:avLst/>
          </a:prstGeom>
        </p:spPr>
      </p:pic>
      <p:sp>
        <p:nvSpPr>
          <p:cNvPr id="5" name="TextBox 4">
            <a:extLst>
              <a:ext uri="{FF2B5EF4-FFF2-40B4-BE49-F238E27FC236}">
                <a16:creationId xmlns:a16="http://schemas.microsoft.com/office/drawing/2014/main" id="{13283608-B480-2F55-2DF5-96E652D257AB}"/>
              </a:ext>
            </a:extLst>
          </p:cNvPr>
          <p:cNvSpPr txBox="1"/>
          <p:nvPr/>
        </p:nvSpPr>
        <p:spPr>
          <a:xfrm>
            <a:off x="7057747" y="1296126"/>
            <a:ext cx="2941831" cy="369332"/>
          </a:xfrm>
          <a:prstGeom prst="rect">
            <a:avLst/>
          </a:prstGeom>
          <a:noFill/>
        </p:spPr>
        <p:txBody>
          <a:bodyPr wrap="none" rtlCol="0">
            <a:spAutoFit/>
          </a:bodyPr>
          <a:lstStyle/>
          <a:p>
            <a:r>
              <a:rPr lang="en-US" dirty="0"/>
              <a:t>161 Columns – 29 regions </a:t>
            </a:r>
            <a:endParaRPr lang="en-CA" dirty="0"/>
          </a:p>
        </p:txBody>
      </p:sp>
    </p:spTree>
    <p:extLst>
      <p:ext uri="{BB962C8B-B14F-4D97-AF65-F5344CB8AC3E}">
        <p14:creationId xmlns:p14="http://schemas.microsoft.com/office/powerpoint/2010/main" val="138918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207625"/>
            <a:ext cx="11573197" cy="724247"/>
          </a:xfrm>
        </p:spPr>
        <p:txBody>
          <a:bodyPr/>
          <a:lstStyle/>
          <a:p>
            <a:r>
              <a:rPr lang="en-US" dirty="0">
                <a:latin typeface="Vijaya" panose="02020604020202020204" pitchFamily="18" charset="0"/>
                <a:cs typeface="Vijaya" panose="02020604020202020204" pitchFamily="18" charset="0"/>
              </a:rPr>
              <a:t>Loop Through Node Counts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817C0926-D12B-8BB7-916E-F3242710C101}"/>
              </a:ext>
            </a:extLst>
          </p:cNvPr>
          <p:cNvSpPr txBox="1"/>
          <p:nvPr/>
        </p:nvSpPr>
        <p:spPr>
          <a:xfrm>
            <a:off x="571500" y="1044993"/>
            <a:ext cx="11201400" cy="4524315"/>
          </a:xfrm>
          <a:prstGeom prst="rect">
            <a:avLst/>
          </a:prstGeom>
          <a:noFill/>
        </p:spPr>
        <p:txBody>
          <a:bodyPr wrap="square">
            <a:spAutoFit/>
          </a:bodyPr>
          <a:lstStyle/>
          <a:p>
            <a:r>
              <a:rPr lang="en-CA" dirty="0"/>
              <a:t>prev_test_r2 = 0</a:t>
            </a:r>
          </a:p>
          <a:p>
            <a:r>
              <a:rPr lang="en-CA" dirty="0"/>
              <a:t>nodes = [16, 32, 64, 128, 256, 512, 1024]</a:t>
            </a:r>
          </a:p>
          <a:p>
            <a:endParaRPr lang="en-CA" dirty="0"/>
          </a:p>
          <a:p>
            <a:r>
              <a:rPr lang="en-CA" dirty="0"/>
              <a:t>for node1 in nodes:</a:t>
            </a:r>
          </a:p>
          <a:p>
            <a:r>
              <a:rPr lang="en-CA" dirty="0"/>
              <a:t>    for node2 in nodes:</a:t>
            </a:r>
          </a:p>
          <a:p>
            <a:r>
              <a:rPr lang="en-CA" dirty="0"/>
              <a:t>        for node3 in nodes:</a:t>
            </a:r>
          </a:p>
          <a:p>
            <a:r>
              <a:rPr lang="en-CA" dirty="0"/>
              <a:t>            layer1 = node1</a:t>
            </a:r>
          </a:p>
          <a:p>
            <a:r>
              <a:rPr lang="en-CA" dirty="0"/>
              <a:t>            layer2 = node2</a:t>
            </a:r>
          </a:p>
          <a:p>
            <a:r>
              <a:rPr lang="en-CA" dirty="0"/>
              <a:t>            layer3 = node3</a:t>
            </a:r>
          </a:p>
          <a:p>
            <a:r>
              <a:rPr lang="en-CA" dirty="0"/>
              <a:t>            </a:t>
            </a:r>
          </a:p>
          <a:p>
            <a:r>
              <a:rPr lang="en-CA" dirty="0"/>
              <a:t>            …</a:t>
            </a:r>
          </a:p>
          <a:p>
            <a:endParaRPr lang="en-CA" dirty="0"/>
          </a:p>
          <a:p>
            <a:r>
              <a:rPr lang="en-CA" dirty="0"/>
              <a:t>            test_r2 = r2_score(y_test.values, predictions)</a:t>
            </a:r>
          </a:p>
          <a:p>
            <a:r>
              <a:rPr lang="en-CA" dirty="0"/>
              <a:t>            if test_r2 &gt; prev_test_r2:</a:t>
            </a:r>
          </a:p>
          <a:p>
            <a:r>
              <a:rPr lang="en-CA" dirty="0"/>
              <a:t>                nn.save(Path(f"./Models/{layer1}_{layer2}_{layer3}_r2score{test_r2}.h5"))</a:t>
            </a:r>
          </a:p>
          <a:p>
            <a:r>
              <a:rPr lang="en-CA" dirty="0"/>
              <a:t>                prev_test_r2 = test_r2</a:t>
            </a:r>
          </a:p>
        </p:txBody>
      </p:sp>
    </p:spTree>
    <p:extLst>
      <p:ext uri="{BB962C8B-B14F-4D97-AF65-F5344CB8AC3E}">
        <p14:creationId xmlns:p14="http://schemas.microsoft.com/office/powerpoint/2010/main" val="343963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537448" y="1023973"/>
            <a:ext cx="8937062"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Model: "sequential"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Layer (type)                Output Shape              Param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hidden1 (Dense)             (None, 128)               1792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hidden2 (Dense)             (None, 512)               66048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hidden3 (Dense)             (None, 1024)              525312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output (Dense)              (None, 161)               165025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Total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Trainable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Non-trainable params: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991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3389D468-F387-D94C-68BB-8DE52E55E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49788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Metrics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Metrics</a:t>
            </a:r>
          </a:p>
        </p:txBody>
      </p:sp>
      <p:sp>
        <p:nvSpPr>
          <p:cNvPr id="3" name="Text Placeholder 1">
            <a:extLst>
              <a:ext uri="{FF2B5EF4-FFF2-40B4-BE49-F238E27FC236}">
                <a16:creationId xmlns:a16="http://schemas.microsoft.com/office/drawing/2014/main" id="{49990CB3-590F-1453-C535-5863AA34158D}"/>
              </a:ext>
            </a:extLst>
          </p:cNvPr>
          <p:cNvSpPr txBox="1">
            <a:spLocks/>
          </p:cNvSpPr>
          <p:nvPr/>
        </p:nvSpPr>
        <p:spPr>
          <a:xfrm>
            <a:off x="-279711" y="35269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#3 Metrics</a:t>
            </a:r>
          </a:p>
        </p:txBody>
      </p:sp>
      <p:sp>
        <p:nvSpPr>
          <p:cNvPr id="7" name="Rectangle 1">
            <a:extLst>
              <a:ext uri="{FF2B5EF4-FFF2-40B4-BE49-F238E27FC236}">
                <a16:creationId xmlns:a16="http://schemas.microsoft.com/office/drawing/2014/main" id="{36636F96-7F23-1779-0A62-21EE9B1EFBE0}"/>
              </a:ext>
            </a:extLst>
          </p:cNvPr>
          <p:cNvSpPr>
            <a:spLocks noChangeArrowheads="1"/>
          </p:cNvSpPr>
          <p:nvPr/>
        </p:nvSpPr>
        <p:spPr bwMode="auto">
          <a:xfrm>
            <a:off x="412086" y="4181586"/>
            <a:ext cx="7747176" cy="152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0.9963811342292684</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R-Squared (test): 0.9934014479377135</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Error: 0.05411884218805003</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Percentage Error: 15.966261460535296</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Squared Error: 0.007147470484226297</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Root Mean Squared Error: 0.08454271396298026</a:t>
            </a:r>
            <a:endParaRPr lang="en-US" altLang="en-US" sz="1600" dirty="0">
              <a:solidFill>
                <a:srgbClr val="1D1C1D"/>
              </a:solidFill>
              <a:latin typeface="Monaco"/>
            </a:endParaRPr>
          </a:p>
        </p:txBody>
      </p:sp>
    </p:spTree>
    <p:extLst>
      <p:ext uri="{BB962C8B-B14F-4D97-AF65-F5344CB8AC3E}">
        <p14:creationId xmlns:p14="http://schemas.microsoft.com/office/powerpoint/2010/main" val="358729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#1</a:t>
            </a:r>
            <a:endParaRPr lang="en-CA" sz="6000" dirty="0"/>
          </a:p>
        </p:txBody>
      </p:sp>
    </p:spTree>
    <p:extLst>
      <p:ext uri="{BB962C8B-B14F-4D97-AF65-F5344CB8AC3E}">
        <p14:creationId xmlns:p14="http://schemas.microsoft.com/office/powerpoint/2010/main" val="62123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207625"/>
            <a:ext cx="11573197" cy="724247"/>
          </a:xfrm>
        </p:spPr>
        <p:txBody>
          <a:bodyPr/>
          <a:lstStyle/>
          <a:p>
            <a:r>
              <a:rPr lang="en-US" dirty="0">
                <a:latin typeface="Vijaya" panose="02020604020202020204" pitchFamily="18" charset="0"/>
                <a:cs typeface="Vijaya" panose="02020604020202020204" pitchFamily="18" charset="0"/>
              </a:rPr>
              <a:t>Model #3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text, drawing, screenshot&#10;&#10;Description automatically generated">
            <a:extLst>
              <a:ext uri="{FF2B5EF4-FFF2-40B4-BE49-F238E27FC236}">
                <a16:creationId xmlns:a16="http://schemas.microsoft.com/office/drawing/2014/main" id="{A5BDD9E7-5736-A298-7EDE-B9415C71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764668"/>
            <a:ext cx="12192000" cy="6093332"/>
          </a:xfrm>
          <a:prstGeom prst="rect">
            <a:avLst/>
          </a:prstGeom>
        </p:spPr>
      </p:pic>
    </p:spTree>
    <p:extLst>
      <p:ext uri="{BB962C8B-B14F-4D97-AF65-F5344CB8AC3E}">
        <p14:creationId xmlns:p14="http://schemas.microsoft.com/office/powerpoint/2010/main" val="312477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45380" y="2967335"/>
            <a:ext cx="6841698" cy="1033035"/>
            <a:chOff x="6665542" y="2859307"/>
            <a:chExt cx="5590213" cy="1033035"/>
          </a:xfrm>
        </p:grpSpPr>
        <p:sp>
          <p:nvSpPr>
            <p:cNvPr id="8" name="TextBox 7">
              <a:extLst>
                <a:ext uri="{FF2B5EF4-FFF2-40B4-BE49-F238E27FC236}">
                  <a16:creationId xmlns:a16="http://schemas.microsoft.com/office/drawing/2014/main" id="{5CF5BDA4-10C7-46A6-AC30-523A3FC438AC}"/>
                </a:ext>
              </a:extLst>
            </p:cNvPr>
            <p:cNvSpPr txBox="1"/>
            <p:nvPr/>
          </p:nvSpPr>
          <p:spPr>
            <a:xfrm>
              <a:off x="7478603" y="2859307"/>
              <a:ext cx="4777152" cy="923330"/>
            </a:xfrm>
            <a:prstGeom prst="rect">
              <a:avLst/>
            </a:prstGeom>
            <a:noFill/>
          </p:spPr>
          <p:txBody>
            <a:bodyPr wrap="square" rtlCol="0" anchor="ctr">
              <a:spAutoFit/>
            </a:bodyPr>
            <a:lstStyle/>
            <a:p>
              <a:r>
                <a:rPr lang="en-US" altLang="ko-KR" sz="5400" b="1" dirty="0">
                  <a:solidFill>
                    <a:schemeClr val="bg1"/>
                  </a:solidFill>
                  <a:latin typeface="Imprint MT Shadow" panose="04020605060303030202" pitchFamily="82" charset="0"/>
                  <a:cs typeface="Arial" pitchFamily="34" charset="0"/>
                </a:rPr>
                <a:t>DEMO</a:t>
              </a:r>
              <a:endParaRPr lang="ko-KR" altLang="en-US" sz="5400" b="1" dirty="0">
                <a:solidFill>
                  <a:schemeClr val="bg1"/>
                </a:solidFill>
                <a:latin typeface="Imprint MT Shadow" panose="04020605060303030202" pitchFamily="82"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42" y="3512686"/>
              <a:ext cx="4777096" cy="379656"/>
            </a:xfrm>
            <a:prstGeom prst="rect">
              <a:avLst/>
            </a:prstGeom>
            <a:noFill/>
          </p:spPr>
          <p:txBody>
            <a:bodyPr wrap="square" rtlCol="0" anchor="ctr">
              <a:spAutoFit/>
            </a:bodyPr>
            <a:lstStyle/>
            <a:p>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45633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0BE3E7C-7330-4C92-B4C4-374B6A79A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DF8EF26-7AD5-4E7F-95B3-9A57CF80C483}"/>
              </a:ext>
            </a:extLst>
          </p:cNvPr>
          <p:cNvSpPr txBox="1"/>
          <p:nvPr/>
        </p:nvSpPr>
        <p:spPr>
          <a:xfrm>
            <a:off x="6096033" y="2815673"/>
            <a:ext cx="6095967" cy="923330"/>
          </a:xfrm>
          <a:prstGeom prst="rect">
            <a:avLst/>
          </a:prstGeom>
          <a:noFill/>
        </p:spPr>
        <p:txBody>
          <a:bodyPr wrap="square" rtlCol="0" anchor="ctr">
            <a:spAutoFit/>
          </a:bodyPr>
          <a:lstStyle/>
          <a:p>
            <a:r>
              <a:rPr lang="en-US" altLang="ko-KR" sz="5400" dirty="0">
                <a:solidFill>
                  <a:schemeClr val="bg1"/>
                </a:solidFill>
                <a:latin typeface="Imprint MT Shadow" panose="04020605060303030202" pitchFamily="82" charset="0"/>
                <a:cs typeface="Arial" pitchFamily="34" charset="0"/>
              </a:rPr>
              <a:t>THANK YOU</a:t>
            </a:r>
            <a:endParaRPr lang="ko-KR" altLang="en-US" sz="5400" dirty="0">
              <a:solidFill>
                <a:schemeClr val="bg1"/>
              </a:solidFill>
              <a:latin typeface="Imprint MT Shadow" panose="04020605060303030202" pitchFamily="82" charset="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17" name="Picture 16" descr="A picture containing text, line, diagram, screenshot&#10;&#10;Description automatically generated">
            <a:extLst>
              <a:ext uri="{FF2B5EF4-FFF2-40B4-BE49-F238E27FC236}">
                <a16:creationId xmlns:a16="http://schemas.microsoft.com/office/drawing/2014/main" id="{B07F991E-8A9D-D54C-6157-0486703CA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 y="1984614"/>
            <a:ext cx="12192000" cy="4873386"/>
          </a:xfrm>
          <a:prstGeom prst="rect">
            <a:avLst/>
          </a:prstGeom>
        </p:spPr>
      </p:pic>
    </p:spTree>
    <p:extLst>
      <p:ext uri="{BB962C8B-B14F-4D97-AF65-F5344CB8AC3E}">
        <p14:creationId xmlns:p14="http://schemas.microsoft.com/office/powerpoint/2010/main" val="1729771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Inputs Sources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5632311"/>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a:p>
            <a:endParaRPr lang="en-CA" dirty="0">
              <a:hlinkClick r:id="rId2"/>
            </a:endParaRPr>
          </a:p>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a:p>
            <a:r>
              <a:rPr lang="en-CA" dirty="0">
                <a:hlinkClick r:id="rId2"/>
              </a:rPr>
              <a:t>ta</a:t>
            </a:r>
            <a:endParaRPr lang="en-CA" dirty="0"/>
          </a:p>
          <a:p>
            <a:pPr marL="285750" indent="-285750">
              <a:buFont typeface="Arial" panose="020B0604020202020204" pitchFamily="34" charset="0"/>
              <a:buChar char="•"/>
            </a:pPr>
            <a:r>
              <a:rPr lang="en-CA" dirty="0"/>
              <a:t>SPDR S&amp;P Homebuilders ETF (XHB)</a:t>
            </a:r>
          </a:p>
          <a:p>
            <a:r>
              <a:rPr lang="en-CA" dirty="0"/>
              <a:t>https://finance.yahoo.com/quote/XHB/history?p=XHB</a:t>
            </a:r>
          </a:p>
          <a:p>
            <a:endParaRPr lang="en-CA" dirty="0"/>
          </a:p>
          <a:p>
            <a:pPr marL="285750" indent="-285750">
              <a:buFont typeface="Arial" panose="020B0604020202020204" pitchFamily="34" charset="0"/>
              <a:buChar char="•"/>
            </a:pPr>
            <a:r>
              <a:rPr lang="en-CA" dirty="0"/>
              <a:t>iShares U.S. Home Construction ETF (IBT)</a:t>
            </a:r>
          </a:p>
          <a:p>
            <a:r>
              <a:rPr lang="en-CA" dirty="0"/>
              <a:t>https://finance.yahoo.com/quote/ITB/history?p=ITB</a:t>
            </a:r>
          </a:p>
          <a:p>
            <a:endParaRPr lang="en-CA" dirty="0"/>
          </a:p>
          <a:p>
            <a:pPr marL="285750" indent="-285750">
              <a:buFont typeface="Arial" panose="020B0604020202020204" pitchFamily="34" charset="0"/>
              <a:buChar char="•"/>
            </a:pPr>
            <a:r>
              <a:rPr lang="en-CA" dirty="0"/>
              <a:t>Consumer Price Index (CPI)</a:t>
            </a:r>
          </a:p>
          <a:p>
            <a:r>
              <a:rPr lang="en-CA" dirty="0"/>
              <a:t>https://www150.statcan.gc.ca/t1/tbl1/en/tv.action?pid=1810000601&amp;cubeTimeFrame.startMonth=12&amp;cubeTimeFrame.startYear=2005&amp;cubeTimeFrame.endMonth=04&amp;cubeTimeFrame.endYear=2023&amp;referencePeriods=20051201%2C20230401 </a:t>
            </a:r>
          </a:p>
          <a:p>
            <a:endParaRPr lang="en-CA" dirty="0">
              <a:hlinkClick r:id="rId3"/>
            </a:endParaRPr>
          </a:p>
          <a:p>
            <a:pPr marL="285750" indent="-285750">
              <a:buFont typeface="Arial" panose="020B0604020202020204" pitchFamily="34" charset="0"/>
              <a:buChar char="•"/>
            </a:pPr>
            <a:r>
              <a:rPr lang="en-CA" dirty="0"/>
              <a:t>Interest rates</a:t>
            </a:r>
          </a:p>
          <a:p>
            <a:r>
              <a:rPr lang="en-CA" dirty="0"/>
              <a:t>https://www.bankofcanada.ca/rates/interest-rates/canadian-interest-rates/ </a:t>
            </a:r>
          </a:p>
          <a:p>
            <a:r>
              <a:rPr lang="en-CA" dirty="0">
                <a:hlinkClick r:id="rId3"/>
              </a:rPr>
              <a:t>ps://finance.yahoo.com/quote/WOOD/history?p=WOOD</a:t>
            </a:r>
            <a:endParaRPr lang="en-CA" dirty="0"/>
          </a:p>
        </p:txBody>
      </p:sp>
    </p:spTree>
    <p:extLst>
      <p:ext uri="{BB962C8B-B14F-4D97-AF65-F5344CB8AC3E}">
        <p14:creationId xmlns:p14="http://schemas.microsoft.com/office/powerpoint/2010/main" val="213259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5AD94831-C3EF-C67F-9920-C0542D07919E}"/>
              </a:ext>
            </a:extLst>
          </p:cNvPr>
          <p:cNvSpPr txBox="1"/>
          <p:nvPr/>
        </p:nvSpPr>
        <p:spPr>
          <a:xfrm>
            <a:off x="850185" y="1062520"/>
            <a:ext cx="10348645" cy="646331"/>
          </a:xfrm>
          <a:prstGeom prst="rect">
            <a:avLst/>
          </a:prstGeom>
          <a:noFill/>
        </p:spPr>
        <p:txBody>
          <a:bodyPr wrap="square">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p:txBody>
      </p:sp>
      <p:pic>
        <p:nvPicPr>
          <p:cNvPr id="6" name="Picture 5" descr="A picture containing text, screenshot, line, font&#10;&#10;Description automatically generated">
            <a:extLst>
              <a:ext uri="{FF2B5EF4-FFF2-40B4-BE49-F238E27FC236}">
                <a16:creationId xmlns:a16="http://schemas.microsoft.com/office/drawing/2014/main" id="{627C5B47-50FF-7AD0-8349-948D60D86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41753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xtBox 7">
            <a:extLst>
              <a:ext uri="{FF2B5EF4-FFF2-40B4-BE49-F238E27FC236}">
                <a16:creationId xmlns:a16="http://schemas.microsoft.com/office/drawing/2014/main" id="{8B86BE7E-007E-5DCB-883E-A6A5F306C40D}"/>
              </a:ext>
            </a:extLst>
          </p:cNvPr>
          <p:cNvSpPr txBox="1"/>
          <p:nvPr/>
        </p:nvSpPr>
        <p:spPr>
          <a:xfrm>
            <a:off x="885312" y="1041562"/>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p:txBody>
      </p:sp>
      <p:pic>
        <p:nvPicPr>
          <p:cNvPr id="10" name="Picture 9" descr="A picture containing text, line, screenshot, diagram&#10;&#10;Description automatically generated">
            <a:extLst>
              <a:ext uri="{FF2B5EF4-FFF2-40B4-BE49-F238E27FC236}">
                <a16:creationId xmlns:a16="http://schemas.microsoft.com/office/drawing/2014/main" id="{1D258575-6582-5E4A-99B6-F6C50DA9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49349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7E7152C8-6364-F61D-4848-C47621181ADB}"/>
              </a:ext>
            </a:extLst>
          </p:cNvPr>
          <p:cNvSpPr txBox="1"/>
          <p:nvPr/>
        </p:nvSpPr>
        <p:spPr>
          <a:xfrm>
            <a:off x="801384" y="1086739"/>
            <a:ext cx="6102848" cy="646331"/>
          </a:xfrm>
          <a:prstGeom prst="rect">
            <a:avLst/>
          </a:prstGeom>
          <a:noFill/>
        </p:spPr>
        <p:txBody>
          <a:bodyPr wrap="square">
            <a:spAutoFit/>
          </a:bodyPr>
          <a:lstStyle/>
          <a:p>
            <a:pPr marL="285750" indent="-285750">
              <a:buFont typeface="Arial" panose="020B0604020202020204" pitchFamily="34" charset="0"/>
              <a:buChar char="•"/>
            </a:pPr>
            <a:r>
              <a:rPr lang="en-CA" dirty="0"/>
              <a:t>SPDR S&amp;P Homebuilders ETF (XHB)</a:t>
            </a:r>
          </a:p>
          <a:p>
            <a:r>
              <a:rPr lang="en-CA" dirty="0"/>
              <a:t>https://finance.yahoo.com/quote/XHB/history?p=XHB</a:t>
            </a:r>
          </a:p>
        </p:txBody>
      </p:sp>
      <p:pic>
        <p:nvPicPr>
          <p:cNvPr id="4" name="Picture 3" descr="A picture containing text, line, screenshot, plot&#10;&#10;Description automatically generated">
            <a:extLst>
              <a:ext uri="{FF2B5EF4-FFF2-40B4-BE49-F238E27FC236}">
                <a16:creationId xmlns:a16="http://schemas.microsoft.com/office/drawing/2014/main" id="{78ABD54C-C2F4-C3A3-55D4-E53C048CF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427620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E6CECDC5-E407-5BAB-729A-6C48A9F3C798}"/>
              </a:ext>
            </a:extLst>
          </p:cNvPr>
          <p:cNvSpPr txBox="1"/>
          <p:nvPr/>
        </p:nvSpPr>
        <p:spPr>
          <a:xfrm>
            <a:off x="775076" y="1063756"/>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U.S. Home Construction ETF (IBT)</a:t>
            </a:r>
          </a:p>
          <a:p>
            <a:r>
              <a:rPr lang="en-CA" dirty="0"/>
              <a:t>https://finance.yahoo.com/quote/ITB/history?p=ITB</a:t>
            </a:r>
          </a:p>
        </p:txBody>
      </p:sp>
      <p:pic>
        <p:nvPicPr>
          <p:cNvPr id="7" name="Picture 6" descr="A picture containing text, line, screenshot, plot&#10;&#10;Description automatically generated">
            <a:extLst>
              <a:ext uri="{FF2B5EF4-FFF2-40B4-BE49-F238E27FC236}">
                <a16:creationId xmlns:a16="http://schemas.microsoft.com/office/drawing/2014/main" id="{16BF8FEA-C6D2-B758-4119-3B148EBB3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46973"/>
            <a:ext cx="12192000" cy="4873386"/>
          </a:xfrm>
          <a:prstGeom prst="rect">
            <a:avLst/>
          </a:prstGeom>
        </p:spPr>
      </p:pic>
    </p:spTree>
    <p:extLst>
      <p:ext uri="{BB962C8B-B14F-4D97-AF65-F5344CB8AC3E}">
        <p14:creationId xmlns:p14="http://schemas.microsoft.com/office/powerpoint/2010/main" val="3430873355"/>
      </p:ext>
    </p:extLst>
  </p:cSld>
  <p:clrMapOvr>
    <a:masterClrMapping/>
  </p:clrMapOvr>
</p:sld>
</file>

<file path=ppt/theme/theme1.xml><?xml version="1.0" encoding="utf-8"?>
<a:theme xmlns:a="http://schemas.openxmlformats.org/drawingml/2006/main" name="Cover and End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39">
      <a:dk1>
        <a:sysClr val="windowText" lastClr="000000"/>
      </a:dk1>
      <a:lt1>
        <a:sysClr val="window" lastClr="FFFFFF"/>
      </a:lt1>
      <a:dk2>
        <a:srgbClr val="1F497D"/>
      </a:dk2>
      <a:lt2>
        <a:srgbClr val="EEECE1"/>
      </a:lt2>
      <a:accent1>
        <a:srgbClr val="FF3F02"/>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10453</TotalTime>
  <Words>1313</Words>
  <Application>Microsoft Office PowerPoint</Application>
  <PresentationFormat>Widescreen</PresentationFormat>
  <Paragraphs>199</Paragraphs>
  <Slides>32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Arial Unicode MS</vt:lpstr>
      <vt:lpstr>Arial</vt:lpstr>
      <vt:lpstr>Bahnschrift SemiBold SemiConden</vt:lpstr>
      <vt:lpstr>Calibri</vt:lpstr>
      <vt:lpstr>Imprint MT Shadow</vt:lpstr>
      <vt:lpstr>Monaco</vt:lpstr>
      <vt:lpstr>Vijaya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Jamie Mellway</cp:lastModifiedBy>
  <cp:revision>71</cp:revision>
  <dcterms:created xsi:type="dcterms:W3CDTF">2020-01-20T05:08:25Z</dcterms:created>
  <dcterms:modified xsi:type="dcterms:W3CDTF">2023-06-15T22:03:35Z</dcterms:modified>
</cp:coreProperties>
</file>